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A76F7-4411-4D57-9549-F2FD63AF0E1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C0AF-275B-4376-8927-F834BFE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576047" y="985394"/>
            <a:ext cx="7366036" cy="2917113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en-US" sz="9600" dirty="0" smtClean="0"/>
              <a:t>BRITISH VS AMERICAN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694609" y="2866601"/>
            <a:ext cx="1938323" cy="1138727"/>
          </a:xfrm>
        </p:spPr>
        <p:txBody>
          <a:bodyPr/>
          <a:lstStyle/>
          <a:p>
            <a:r>
              <a:rPr lang="en-US" dirty="0" smtClean="0"/>
              <a:t>MARIALENA SOFRONIOU</a:t>
            </a:r>
          </a:p>
          <a:p>
            <a:r>
              <a:rPr lang="en-US" dirty="0" smtClean="0"/>
              <a:t>ST ‘3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952206" y="209004"/>
            <a:ext cx="3827417" cy="992778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BRITISH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9228" y="1201783"/>
            <a:ext cx="10394707" cy="4336868"/>
          </a:xfrm>
        </p:spPr>
        <p:txBody>
          <a:bodyPr/>
          <a:lstStyle/>
          <a:p>
            <a:r>
              <a:rPr lang="en-US" dirty="0" smtClean="0"/>
              <a:t>1.CHIPS</a:t>
            </a:r>
          </a:p>
          <a:p>
            <a:r>
              <a:rPr lang="en-US" dirty="0" smtClean="0"/>
              <a:t>2.CRISPS</a:t>
            </a:r>
          </a:p>
          <a:p>
            <a:r>
              <a:rPr lang="en-US" dirty="0" smtClean="0"/>
              <a:t>3.COURGETTE</a:t>
            </a:r>
          </a:p>
          <a:p>
            <a:r>
              <a:rPr lang="en-US" dirty="0" smtClean="0"/>
              <a:t>4.ROLL</a:t>
            </a:r>
          </a:p>
          <a:p>
            <a:r>
              <a:rPr lang="en-US" dirty="0" smtClean="0"/>
              <a:t>5.SWEETS</a:t>
            </a:r>
          </a:p>
          <a:p>
            <a:r>
              <a:rPr lang="en-US" dirty="0" smtClean="0"/>
              <a:t>6.JAM</a:t>
            </a:r>
          </a:p>
          <a:p>
            <a:r>
              <a:rPr lang="en-US" dirty="0" smtClean="0"/>
              <a:t>7.ICE LOLLY</a:t>
            </a:r>
          </a:p>
          <a:p>
            <a:r>
              <a:rPr lang="en-US" dirty="0" smtClean="0"/>
              <a:t>8.BISCUIT</a:t>
            </a:r>
          </a:p>
        </p:txBody>
      </p:sp>
      <p:sp>
        <p:nvSpPr>
          <p:cNvPr id="4" name="Rectangle 3"/>
          <p:cNvSpPr/>
          <p:nvPr/>
        </p:nvSpPr>
        <p:spPr>
          <a:xfrm>
            <a:off x="8026191" y="4571334"/>
            <a:ext cx="38784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BRITISH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4168" y="3396010"/>
            <a:ext cx="2404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BRITISH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8453" y="2429359"/>
            <a:ext cx="4090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BRITISH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0188" y="892241"/>
            <a:ext cx="2404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BRITISH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7" descr="8 NOV | Africa in &lt;strong&gt;British&lt;/strong&gt; Foreign Poli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2" y="1288259"/>
            <a:ext cx="3605351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1" y="103287"/>
            <a:ext cx="3226525" cy="967868"/>
          </a:xfrm>
        </p:spPr>
        <p:txBody>
          <a:bodyPr>
            <a:noAutofit/>
          </a:bodyPr>
          <a:lstStyle/>
          <a:p>
            <a:r>
              <a:rPr lang="en-US" dirty="0" smtClean="0"/>
              <a:t>AMERICAN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8418" y="679269"/>
            <a:ext cx="10394707" cy="4506685"/>
          </a:xfrm>
        </p:spPr>
        <p:txBody>
          <a:bodyPr/>
          <a:lstStyle/>
          <a:p>
            <a:r>
              <a:rPr lang="en-US" dirty="0" smtClean="0"/>
              <a:t>1.FRIES</a:t>
            </a:r>
          </a:p>
          <a:p>
            <a:r>
              <a:rPr lang="en-US" dirty="0" smtClean="0"/>
              <a:t>2.CHIPS</a:t>
            </a:r>
          </a:p>
          <a:p>
            <a:r>
              <a:rPr lang="en-US" dirty="0" smtClean="0"/>
              <a:t>3.ZUCCHINI</a:t>
            </a:r>
          </a:p>
          <a:p>
            <a:r>
              <a:rPr lang="en-US" dirty="0" smtClean="0"/>
              <a:t>4.SUD</a:t>
            </a:r>
          </a:p>
          <a:p>
            <a:r>
              <a:rPr lang="en-US" dirty="0" smtClean="0"/>
              <a:t>5.CANDY</a:t>
            </a:r>
          </a:p>
          <a:p>
            <a:r>
              <a:rPr lang="en-US" dirty="0" smtClean="0"/>
              <a:t>6.JELLY</a:t>
            </a:r>
          </a:p>
          <a:p>
            <a:r>
              <a:rPr lang="en-US" dirty="0" smtClean="0"/>
              <a:t>7.POPSICLE</a:t>
            </a:r>
          </a:p>
          <a:p>
            <a:r>
              <a:rPr lang="en-US" dirty="0" smtClean="0"/>
              <a:t>8.COOKIE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96234" y="4430375"/>
            <a:ext cx="300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AMERICAN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8679" y="3339294"/>
            <a:ext cx="300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AMERICAN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5391" y="2193230"/>
            <a:ext cx="300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AMERICAN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93069" y="743954"/>
            <a:ext cx="300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AMERICAN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7" descr="&lt;strong&gt;American&lt;/strong&gt; Flag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10" y="1012372"/>
            <a:ext cx="4299321" cy="23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71" y="509470"/>
            <a:ext cx="10394707" cy="3193487"/>
          </a:xfrm>
        </p:spPr>
        <p:txBody>
          <a:bodyPr/>
          <a:lstStyle/>
          <a:p>
            <a:r>
              <a:rPr lang="en-US" dirty="0" smtClean="0"/>
              <a:t>thank you for </a:t>
            </a:r>
            <a:r>
              <a:rPr lang="en-US" dirty="0" err="1" smtClean="0"/>
              <a:t>watcing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ree photo Thumbs Up &lt;strong&gt;Smiley&lt;/strong&gt; &lt;strong&gt;Face&lt;/strong&gt; &lt;strong&gt;Face&lt;/strong&gt; &lt;strong&gt;Smiley&lt;/strong&gt; &lt;strong&gt;Happy&lt;/strong&gt; Emoj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6" y="154044"/>
            <a:ext cx="4619896" cy="32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77</TotalTime>
  <Words>39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Impact</vt:lpstr>
      <vt:lpstr>Main Event</vt:lpstr>
      <vt:lpstr>BRITISH VS AMERICAN</vt:lpstr>
      <vt:lpstr>BRITISH</vt:lpstr>
      <vt:lpstr>AMERICAN</vt:lpstr>
      <vt:lpstr>thank you for watcing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VS AMERICAN</dc:title>
  <dc:creator>pc1</dc:creator>
  <cp:lastModifiedBy>pc1</cp:lastModifiedBy>
  <cp:revision>10</cp:revision>
  <dcterms:created xsi:type="dcterms:W3CDTF">2021-10-21T13:48:58Z</dcterms:created>
  <dcterms:modified xsi:type="dcterms:W3CDTF">2021-11-08T12:30:02Z</dcterms:modified>
</cp:coreProperties>
</file>