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81697-CB40-4791-BC7B-6BB9D530431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A13D74-7336-4B20-B5CA-6F84A8049A19}">
      <dgm:prSet/>
      <dgm:spPr/>
      <dgm:t>
        <a:bodyPr/>
        <a:lstStyle/>
        <a:p>
          <a:pPr>
            <a:buFont typeface="+mj-lt"/>
            <a:buAutoNum type="arabicPeriod"/>
          </a:pPr>
          <a:r>
            <a:rPr lang="el-GR" dirty="0"/>
            <a:t>1. </a:t>
          </a:r>
          <a:r>
            <a:rPr lang="en-US" dirty="0"/>
            <a:t>BISCUIT🍪</a:t>
          </a:r>
        </a:p>
      </dgm:t>
    </dgm:pt>
    <dgm:pt modelId="{35E7121E-49DC-49DC-A57C-591E31EA08C7}" type="parTrans" cxnId="{17986105-3686-4340-9E61-653B3823F6AE}">
      <dgm:prSet/>
      <dgm:spPr/>
      <dgm:t>
        <a:bodyPr/>
        <a:lstStyle/>
        <a:p>
          <a:endParaRPr lang="en-US"/>
        </a:p>
      </dgm:t>
    </dgm:pt>
    <dgm:pt modelId="{B7016D6F-432E-4C8D-83A3-DECE30AADDA2}" type="sibTrans" cxnId="{17986105-3686-4340-9E61-653B3823F6AE}">
      <dgm:prSet/>
      <dgm:spPr/>
      <dgm:t>
        <a:bodyPr/>
        <a:lstStyle/>
        <a:p>
          <a:endParaRPr lang="en-US"/>
        </a:p>
      </dgm:t>
    </dgm:pt>
    <dgm:pt modelId="{28FD7BB4-D209-4CA5-B587-4289A5FDDEBA}">
      <dgm:prSet/>
      <dgm:spPr/>
      <dgm:t>
        <a:bodyPr/>
        <a:lstStyle/>
        <a:p>
          <a:pPr>
            <a:buFont typeface="+mj-lt"/>
            <a:buAutoNum type="arabicPeriod"/>
          </a:pPr>
          <a:r>
            <a:rPr lang="el-GR" dirty="0"/>
            <a:t>2. </a:t>
          </a:r>
          <a:r>
            <a:rPr lang="en-US" dirty="0"/>
            <a:t>TAP🚿</a:t>
          </a:r>
          <a:endParaRPr lang="el-GR" dirty="0"/>
        </a:p>
      </dgm:t>
    </dgm:pt>
    <dgm:pt modelId="{0974FC35-2EE8-4574-B121-9A38FF7EC308}" type="parTrans" cxnId="{A205BEC7-A02F-45A5-8CED-307D6BE22796}">
      <dgm:prSet/>
      <dgm:spPr/>
      <dgm:t>
        <a:bodyPr/>
        <a:lstStyle/>
        <a:p>
          <a:endParaRPr lang="el-GR"/>
        </a:p>
      </dgm:t>
    </dgm:pt>
    <dgm:pt modelId="{15BA8D8C-0043-4B5D-AA33-A88D4A2F96C6}" type="sibTrans" cxnId="{A205BEC7-A02F-45A5-8CED-307D6BE22796}">
      <dgm:prSet/>
      <dgm:spPr/>
      <dgm:t>
        <a:bodyPr/>
        <a:lstStyle/>
        <a:p>
          <a:endParaRPr lang="el-GR"/>
        </a:p>
      </dgm:t>
    </dgm:pt>
    <dgm:pt modelId="{8B049D69-C4B3-4B21-B8C5-3065CB3A09AC}">
      <dgm:prSet/>
      <dgm:spPr/>
      <dgm:t>
        <a:bodyPr/>
        <a:lstStyle/>
        <a:p>
          <a:pPr>
            <a:buFont typeface="+mj-lt"/>
            <a:buAutoNum type="arabicPeriod"/>
          </a:pPr>
          <a:r>
            <a:rPr lang="el-GR" dirty="0"/>
            <a:t>3. </a:t>
          </a:r>
          <a:r>
            <a:rPr lang="en-US" dirty="0"/>
            <a:t>CRISPS🍟</a:t>
          </a:r>
          <a:endParaRPr lang="el-GR" dirty="0"/>
        </a:p>
      </dgm:t>
    </dgm:pt>
    <dgm:pt modelId="{AA5F5580-394F-48A8-B35A-2FD2E7258B39}" type="parTrans" cxnId="{BB7D5CA6-B3F3-4547-9BCC-C413D2A8F481}">
      <dgm:prSet/>
      <dgm:spPr/>
      <dgm:t>
        <a:bodyPr/>
        <a:lstStyle/>
        <a:p>
          <a:endParaRPr lang="el-GR"/>
        </a:p>
      </dgm:t>
    </dgm:pt>
    <dgm:pt modelId="{F7C90BD5-0905-4CB4-80CE-E8A5AA523D4A}" type="sibTrans" cxnId="{BB7D5CA6-B3F3-4547-9BCC-C413D2A8F481}">
      <dgm:prSet/>
      <dgm:spPr/>
      <dgm:t>
        <a:bodyPr/>
        <a:lstStyle/>
        <a:p>
          <a:endParaRPr lang="el-GR"/>
        </a:p>
      </dgm:t>
    </dgm:pt>
    <dgm:pt modelId="{47FAC659-7C31-47F4-A0D1-0809D8FF3B68}">
      <dgm:prSet/>
      <dgm:spPr/>
      <dgm:t>
        <a:bodyPr/>
        <a:lstStyle/>
        <a:p>
          <a:pPr>
            <a:buFont typeface="+mj-lt"/>
            <a:buAutoNum type="arabicPeriod"/>
          </a:pPr>
          <a:r>
            <a:rPr lang="el-GR" dirty="0"/>
            <a:t>4. </a:t>
          </a:r>
          <a:r>
            <a:rPr lang="en-US" dirty="0"/>
            <a:t>THE CINEMA🎞</a:t>
          </a:r>
          <a:endParaRPr lang="el-GR" dirty="0"/>
        </a:p>
      </dgm:t>
    </dgm:pt>
    <dgm:pt modelId="{60D635CD-DE53-44C1-AB72-39E10050E1D4}" type="parTrans" cxnId="{43F55C5A-FFDF-46EA-B255-4478269274C4}">
      <dgm:prSet/>
      <dgm:spPr/>
      <dgm:t>
        <a:bodyPr/>
        <a:lstStyle/>
        <a:p>
          <a:endParaRPr lang="el-GR"/>
        </a:p>
      </dgm:t>
    </dgm:pt>
    <dgm:pt modelId="{1AD20F0C-F4EB-4DCA-8EB2-E0EA8E929E9D}" type="sibTrans" cxnId="{43F55C5A-FFDF-46EA-B255-4478269274C4}">
      <dgm:prSet/>
      <dgm:spPr/>
      <dgm:t>
        <a:bodyPr/>
        <a:lstStyle/>
        <a:p>
          <a:endParaRPr lang="el-GR"/>
        </a:p>
      </dgm:t>
    </dgm:pt>
    <dgm:pt modelId="{DA014257-CEDD-466A-A98F-3E09EC7711B6}">
      <dgm:prSet/>
      <dgm:spPr/>
      <dgm:t>
        <a:bodyPr/>
        <a:lstStyle/>
        <a:p>
          <a:pPr>
            <a:buFont typeface="+mj-lt"/>
            <a:buAutoNum type="arabicPeriod"/>
          </a:pPr>
          <a:r>
            <a:rPr lang="el-GR" dirty="0"/>
            <a:t>5. </a:t>
          </a:r>
          <a:r>
            <a:rPr lang="en-US" dirty="0"/>
            <a:t>FIRST FLOOR🏢</a:t>
          </a:r>
          <a:endParaRPr lang="el-GR" dirty="0"/>
        </a:p>
      </dgm:t>
    </dgm:pt>
    <dgm:pt modelId="{C303F4C2-F04E-455A-B364-55155C046488}" type="parTrans" cxnId="{09676836-C02D-4D18-BCD2-470474562DBC}">
      <dgm:prSet/>
      <dgm:spPr/>
      <dgm:t>
        <a:bodyPr/>
        <a:lstStyle/>
        <a:p>
          <a:endParaRPr lang="el-GR"/>
        </a:p>
      </dgm:t>
    </dgm:pt>
    <dgm:pt modelId="{E0F229B3-705E-481C-A9F5-C3E4C5AA7613}" type="sibTrans" cxnId="{09676836-C02D-4D18-BCD2-470474562DBC}">
      <dgm:prSet/>
      <dgm:spPr/>
      <dgm:t>
        <a:bodyPr/>
        <a:lstStyle/>
        <a:p>
          <a:endParaRPr lang="el-GR"/>
        </a:p>
      </dgm:t>
    </dgm:pt>
    <dgm:pt modelId="{592E7749-1C6D-4F98-B2C6-325AC2B7A50E}">
      <dgm:prSet/>
      <dgm:spPr/>
      <dgm:t>
        <a:bodyPr/>
        <a:lstStyle/>
        <a:p>
          <a:pPr>
            <a:buFont typeface="+mj-lt"/>
            <a:buAutoNum type="arabicPeriod"/>
          </a:pPr>
          <a:r>
            <a:rPr lang="el-GR" dirty="0"/>
            <a:t>6. </a:t>
          </a:r>
          <a:r>
            <a:rPr lang="en-US" dirty="0"/>
            <a:t>GARDEN⛺</a:t>
          </a:r>
          <a:endParaRPr lang="el-GR" dirty="0"/>
        </a:p>
      </dgm:t>
    </dgm:pt>
    <dgm:pt modelId="{55797579-8346-4252-A2FE-C6793F7F52CF}" type="parTrans" cxnId="{E99FDEA5-D26F-4052-9D21-27819E8190B3}">
      <dgm:prSet/>
      <dgm:spPr/>
      <dgm:t>
        <a:bodyPr/>
        <a:lstStyle/>
        <a:p>
          <a:endParaRPr lang="el-GR"/>
        </a:p>
      </dgm:t>
    </dgm:pt>
    <dgm:pt modelId="{1C54461F-7F27-411B-BB1D-7D7AEDB9BA49}" type="sibTrans" cxnId="{E99FDEA5-D26F-4052-9D21-27819E8190B3}">
      <dgm:prSet/>
      <dgm:spPr/>
      <dgm:t>
        <a:bodyPr/>
        <a:lstStyle/>
        <a:p>
          <a:endParaRPr lang="el-GR"/>
        </a:p>
      </dgm:t>
    </dgm:pt>
    <dgm:pt modelId="{D7D2438F-13F5-4A91-A48B-3471A5075F8D}">
      <dgm:prSet/>
      <dgm:spPr/>
      <dgm:t>
        <a:bodyPr/>
        <a:lstStyle/>
        <a:p>
          <a:pPr>
            <a:buFont typeface="+mj-lt"/>
            <a:buAutoNum type="arabicPeriod"/>
          </a:pPr>
          <a:r>
            <a:rPr lang="el-GR" dirty="0"/>
            <a:t>7. </a:t>
          </a:r>
          <a:r>
            <a:rPr lang="en-US" dirty="0"/>
            <a:t>LIFT</a:t>
          </a:r>
          <a:endParaRPr lang="el-GR" dirty="0"/>
        </a:p>
      </dgm:t>
    </dgm:pt>
    <dgm:pt modelId="{66C10DD1-1DCB-47DF-A1B0-3682828B00B4}" type="parTrans" cxnId="{18284B71-4801-49D0-AD60-4082B31C8C14}">
      <dgm:prSet/>
      <dgm:spPr/>
      <dgm:t>
        <a:bodyPr/>
        <a:lstStyle/>
        <a:p>
          <a:endParaRPr lang="el-GR"/>
        </a:p>
      </dgm:t>
    </dgm:pt>
    <dgm:pt modelId="{2BB736E1-86A8-4C49-96AA-E3E9A6419EC6}" type="sibTrans" cxnId="{18284B71-4801-49D0-AD60-4082B31C8C14}">
      <dgm:prSet/>
      <dgm:spPr/>
      <dgm:t>
        <a:bodyPr/>
        <a:lstStyle/>
        <a:p>
          <a:endParaRPr lang="el-GR"/>
        </a:p>
      </dgm:t>
    </dgm:pt>
    <dgm:pt modelId="{C7B93CC8-AAC1-4333-890B-B74BE9C8B79E}">
      <dgm:prSet/>
      <dgm:spPr/>
      <dgm:t>
        <a:bodyPr/>
        <a:lstStyle/>
        <a:p>
          <a:pPr>
            <a:buFont typeface="+mj-lt"/>
            <a:buAutoNum type="arabicPeriod"/>
          </a:pPr>
          <a:r>
            <a:rPr lang="el-GR" dirty="0"/>
            <a:t>8. </a:t>
          </a:r>
          <a:r>
            <a:rPr lang="en-US" dirty="0"/>
            <a:t>SWIMMING SUIT🩱</a:t>
          </a:r>
          <a:endParaRPr lang="el-GR" dirty="0"/>
        </a:p>
      </dgm:t>
    </dgm:pt>
    <dgm:pt modelId="{CEDFCB98-C9B6-4342-8646-8A2871E8B909}" type="parTrans" cxnId="{38902E5A-22EF-4E12-9A49-AAB73E1B8A03}">
      <dgm:prSet/>
      <dgm:spPr/>
      <dgm:t>
        <a:bodyPr/>
        <a:lstStyle/>
        <a:p>
          <a:endParaRPr lang="el-GR"/>
        </a:p>
      </dgm:t>
    </dgm:pt>
    <dgm:pt modelId="{77D6083D-FC8E-4940-AF8A-593D2762557E}" type="sibTrans" cxnId="{38902E5A-22EF-4E12-9A49-AAB73E1B8A03}">
      <dgm:prSet/>
      <dgm:spPr/>
      <dgm:t>
        <a:bodyPr/>
        <a:lstStyle/>
        <a:p>
          <a:endParaRPr lang="el-GR"/>
        </a:p>
      </dgm:t>
    </dgm:pt>
    <dgm:pt modelId="{CCBEAA87-8953-4E6C-808F-7C6F117EC8BE}">
      <dgm:prSet/>
      <dgm:spPr/>
      <dgm:t>
        <a:bodyPr/>
        <a:lstStyle/>
        <a:p>
          <a:pPr>
            <a:buFont typeface="+mj-lt"/>
            <a:buAutoNum type="arabicPeriod"/>
          </a:pPr>
          <a:r>
            <a:rPr lang="el-GR" dirty="0"/>
            <a:t>9. </a:t>
          </a:r>
          <a:r>
            <a:rPr lang="en-US" dirty="0"/>
            <a:t>ZIP⛓</a:t>
          </a:r>
          <a:endParaRPr lang="el-GR" dirty="0"/>
        </a:p>
      </dgm:t>
    </dgm:pt>
    <dgm:pt modelId="{6203D810-6282-450E-BB70-E68C122DD7E8}" type="parTrans" cxnId="{7A286FF3-5505-4631-9D11-AB9D4A74A40C}">
      <dgm:prSet/>
      <dgm:spPr/>
      <dgm:t>
        <a:bodyPr/>
        <a:lstStyle/>
        <a:p>
          <a:endParaRPr lang="el-GR"/>
        </a:p>
      </dgm:t>
    </dgm:pt>
    <dgm:pt modelId="{1C24DEC2-DE08-4B8B-8D0E-21F21E3B947A}" type="sibTrans" cxnId="{7A286FF3-5505-4631-9D11-AB9D4A74A40C}">
      <dgm:prSet/>
      <dgm:spPr/>
      <dgm:t>
        <a:bodyPr/>
        <a:lstStyle/>
        <a:p>
          <a:endParaRPr lang="el-GR"/>
        </a:p>
      </dgm:t>
    </dgm:pt>
    <dgm:pt modelId="{33F3B8B5-1550-4FD3-BD87-33D76808B5FE}">
      <dgm:prSet/>
      <dgm:spPr/>
      <dgm:t>
        <a:bodyPr/>
        <a:lstStyle/>
        <a:p>
          <a:r>
            <a:rPr lang="el-GR" dirty="0"/>
            <a:t>10. </a:t>
          </a:r>
          <a:r>
            <a:rPr lang="en-US" dirty="0"/>
            <a:t>TRAINERS👟</a:t>
          </a:r>
          <a:endParaRPr lang="el-GR" dirty="0"/>
        </a:p>
      </dgm:t>
    </dgm:pt>
    <dgm:pt modelId="{1B64A80C-B670-4051-BB29-2174EE61926F}" type="parTrans" cxnId="{4141DF65-354C-49AF-B238-F6C91C399B60}">
      <dgm:prSet/>
      <dgm:spPr/>
      <dgm:t>
        <a:bodyPr/>
        <a:lstStyle/>
        <a:p>
          <a:endParaRPr lang="el-GR"/>
        </a:p>
      </dgm:t>
    </dgm:pt>
    <dgm:pt modelId="{5CEC142F-9B3E-458C-AABC-73AA4EB98AB7}" type="sibTrans" cxnId="{4141DF65-354C-49AF-B238-F6C91C399B60}">
      <dgm:prSet/>
      <dgm:spPr/>
      <dgm:t>
        <a:bodyPr/>
        <a:lstStyle/>
        <a:p>
          <a:endParaRPr lang="el-GR"/>
        </a:p>
      </dgm:t>
    </dgm:pt>
    <dgm:pt modelId="{2C2D5B5E-7A78-4A5F-BF08-D4AA432BEB6D}" type="pres">
      <dgm:prSet presAssocID="{47581697-CB40-4791-BC7B-6BB9D5304312}" presName="vert0" presStyleCnt="0">
        <dgm:presLayoutVars>
          <dgm:dir/>
          <dgm:animOne val="branch"/>
          <dgm:animLvl val="lvl"/>
        </dgm:presLayoutVars>
      </dgm:prSet>
      <dgm:spPr/>
    </dgm:pt>
    <dgm:pt modelId="{22B8D3DA-C060-4F7D-87BA-2FF46682461C}" type="pres">
      <dgm:prSet presAssocID="{C7A13D74-7336-4B20-B5CA-6F84A8049A19}" presName="thickLine" presStyleLbl="alignNode1" presStyleIdx="0" presStyleCnt="10"/>
      <dgm:spPr/>
    </dgm:pt>
    <dgm:pt modelId="{C829DB1B-44DE-430A-B509-F48B8ABA5788}" type="pres">
      <dgm:prSet presAssocID="{C7A13D74-7336-4B20-B5CA-6F84A8049A19}" presName="horz1" presStyleCnt="0"/>
      <dgm:spPr/>
    </dgm:pt>
    <dgm:pt modelId="{E05C1897-C2A9-4196-8224-AC6BCF90B185}" type="pres">
      <dgm:prSet presAssocID="{C7A13D74-7336-4B20-B5CA-6F84A8049A19}" presName="tx1" presStyleLbl="revTx" presStyleIdx="0" presStyleCnt="10"/>
      <dgm:spPr/>
    </dgm:pt>
    <dgm:pt modelId="{2AD0103F-2BB1-4D86-97D9-BF2D9887B9E6}" type="pres">
      <dgm:prSet presAssocID="{C7A13D74-7336-4B20-B5CA-6F84A8049A19}" presName="vert1" presStyleCnt="0"/>
      <dgm:spPr/>
    </dgm:pt>
    <dgm:pt modelId="{BB80B362-7682-4BCD-BCF1-85522C2A3CED}" type="pres">
      <dgm:prSet presAssocID="{28FD7BB4-D209-4CA5-B587-4289A5FDDEBA}" presName="thickLine" presStyleLbl="alignNode1" presStyleIdx="1" presStyleCnt="10"/>
      <dgm:spPr/>
    </dgm:pt>
    <dgm:pt modelId="{9F95BCB6-0888-450D-926E-C9D97CBCFB42}" type="pres">
      <dgm:prSet presAssocID="{28FD7BB4-D209-4CA5-B587-4289A5FDDEBA}" presName="horz1" presStyleCnt="0"/>
      <dgm:spPr/>
    </dgm:pt>
    <dgm:pt modelId="{7B0D5B4C-5F67-4FF7-AA9B-E6A63DC945D4}" type="pres">
      <dgm:prSet presAssocID="{28FD7BB4-D209-4CA5-B587-4289A5FDDEBA}" presName="tx1" presStyleLbl="revTx" presStyleIdx="1" presStyleCnt="10"/>
      <dgm:spPr/>
    </dgm:pt>
    <dgm:pt modelId="{58BF0F9D-2013-42A7-AFF2-B29EC9F4BE7C}" type="pres">
      <dgm:prSet presAssocID="{28FD7BB4-D209-4CA5-B587-4289A5FDDEBA}" presName="vert1" presStyleCnt="0"/>
      <dgm:spPr/>
    </dgm:pt>
    <dgm:pt modelId="{694BB788-9C6F-4C2C-8310-66EEE1BA99E2}" type="pres">
      <dgm:prSet presAssocID="{8B049D69-C4B3-4B21-B8C5-3065CB3A09AC}" presName="thickLine" presStyleLbl="alignNode1" presStyleIdx="2" presStyleCnt="10"/>
      <dgm:spPr/>
    </dgm:pt>
    <dgm:pt modelId="{E88A00E0-6CC6-4257-AC5E-BCB9622F98A0}" type="pres">
      <dgm:prSet presAssocID="{8B049D69-C4B3-4B21-B8C5-3065CB3A09AC}" presName="horz1" presStyleCnt="0"/>
      <dgm:spPr/>
    </dgm:pt>
    <dgm:pt modelId="{BC8B3929-888F-4E9E-A2EA-139754F78099}" type="pres">
      <dgm:prSet presAssocID="{8B049D69-C4B3-4B21-B8C5-3065CB3A09AC}" presName="tx1" presStyleLbl="revTx" presStyleIdx="2" presStyleCnt="10"/>
      <dgm:spPr/>
    </dgm:pt>
    <dgm:pt modelId="{C10F6324-C96D-4474-B839-C4A41586A058}" type="pres">
      <dgm:prSet presAssocID="{8B049D69-C4B3-4B21-B8C5-3065CB3A09AC}" presName="vert1" presStyleCnt="0"/>
      <dgm:spPr/>
    </dgm:pt>
    <dgm:pt modelId="{1FE9D62B-E291-4193-8CE7-48F7652A5961}" type="pres">
      <dgm:prSet presAssocID="{47FAC659-7C31-47F4-A0D1-0809D8FF3B68}" presName="thickLine" presStyleLbl="alignNode1" presStyleIdx="3" presStyleCnt="10"/>
      <dgm:spPr/>
    </dgm:pt>
    <dgm:pt modelId="{05D40D4B-D312-4905-B3CE-A6B75E524CD0}" type="pres">
      <dgm:prSet presAssocID="{47FAC659-7C31-47F4-A0D1-0809D8FF3B68}" presName="horz1" presStyleCnt="0"/>
      <dgm:spPr/>
    </dgm:pt>
    <dgm:pt modelId="{E05234CA-5407-4AC0-A075-AC316C21E91F}" type="pres">
      <dgm:prSet presAssocID="{47FAC659-7C31-47F4-A0D1-0809D8FF3B68}" presName="tx1" presStyleLbl="revTx" presStyleIdx="3" presStyleCnt="10"/>
      <dgm:spPr/>
    </dgm:pt>
    <dgm:pt modelId="{54E15417-34E7-4C0B-A0DB-CB7F3B2B32B3}" type="pres">
      <dgm:prSet presAssocID="{47FAC659-7C31-47F4-A0D1-0809D8FF3B68}" presName="vert1" presStyleCnt="0"/>
      <dgm:spPr/>
    </dgm:pt>
    <dgm:pt modelId="{215BCE1B-0919-4E2E-A320-70A5574A5F65}" type="pres">
      <dgm:prSet presAssocID="{DA014257-CEDD-466A-A98F-3E09EC7711B6}" presName="thickLine" presStyleLbl="alignNode1" presStyleIdx="4" presStyleCnt="10"/>
      <dgm:spPr/>
    </dgm:pt>
    <dgm:pt modelId="{29F1132B-120C-4F8B-AA0E-B3687D8B53DF}" type="pres">
      <dgm:prSet presAssocID="{DA014257-CEDD-466A-A98F-3E09EC7711B6}" presName="horz1" presStyleCnt="0"/>
      <dgm:spPr/>
    </dgm:pt>
    <dgm:pt modelId="{94092EB8-B1B9-40EB-9B56-9553A0999451}" type="pres">
      <dgm:prSet presAssocID="{DA014257-CEDD-466A-A98F-3E09EC7711B6}" presName="tx1" presStyleLbl="revTx" presStyleIdx="4" presStyleCnt="10"/>
      <dgm:spPr/>
    </dgm:pt>
    <dgm:pt modelId="{066AF5A5-E5E2-4EFB-A459-E4FCFA762746}" type="pres">
      <dgm:prSet presAssocID="{DA014257-CEDD-466A-A98F-3E09EC7711B6}" presName="vert1" presStyleCnt="0"/>
      <dgm:spPr/>
    </dgm:pt>
    <dgm:pt modelId="{1EBE8C96-86E1-489D-A41E-50786C812CE7}" type="pres">
      <dgm:prSet presAssocID="{592E7749-1C6D-4F98-B2C6-325AC2B7A50E}" presName="thickLine" presStyleLbl="alignNode1" presStyleIdx="5" presStyleCnt="10"/>
      <dgm:spPr/>
    </dgm:pt>
    <dgm:pt modelId="{32CBCA52-08ED-4E5B-8315-91C0A34426E9}" type="pres">
      <dgm:prSet presAssocID="{592E7749-1C6D-4F98-B2C6-325AC2B7A50E}" presName="horz1" presStyleCnt="0"/>
      <dgm:spPr/>
    </dgm:pt>
    <dgm:pt modelId="{DE29C5D8-2EFF-4A03-8955-3E6A45A25D01}" type="pres">
      <dgm:prSet presAssocID="{592E7749-1C6D-4F98-B2C6-325AC2B7A50E}" presName="tx1" presStyleLbl="revTx" presStyleIdx="5" presStyleCnt="10"/>
      <dgm:spPr/>
    </dgm:pt>
    <dgm:pt modelId="{48D7AE16-CDAB-428D-81E2-9E47019640E6}" type="pres">
      <dgm:prSet presAssocID="{592E7749-1C6D-4F98-B2C6-325AC2B7A50E}" presName="vert1" presStyleCnt="0"/>
      <dgm:spPr/>
    </dgm:pt>
    <dgm:pt modelId="{D516A576-DF96-436D-90BD-4C358BF79529}" type="pres">
      <dgm:prSet presAssocID="{D7D2438F-13F5-4A91-A48B-3471A5075F8D}" presName="thickLine" presStyleLbl="alignNode1" presStyleIdx="6" presStyleCnt="10"/>
      <dgm:spPr/>
    </dgm:pt>
    <dgm:pt modelId="{FCE4AFBD-5D3B-4FC4-BFCC-01213E95B273}" type="pres">
      <dgm:prSet presAssocID="{D7D2438F-13F5-4A91-A48B-3471A5075F8D}" presName="horz1" presStyleCnt="0"/>
      <dgm:spPr/>
    </dgm:pt>
    <dgm:pt modelId="{534F2853-8321-4190-A365-6C5E4B6FA70D}" type="pres">
      <dgm:prSet presAssocID="{D7D2438F-13F5-4A91-A48B-3471A5075F8D}" presName="tx1" presStyleLbl="revTx" presStyleIdx="6" presStyleCnt="10"/>
      <dgm:spPr/>
    </dgm:pt>
    <dgm:pt modelId="{86583BF1-4BFF-49E0-836A-1B6FDA39D306}" type="pres">
      <dgm:prSet presAssocID="{D7D2438F-13F5-4A91-A48B-3471A5075F8D}" presName="vert1" presStyleCnt="0"/>
      <dgm:spPr/>
    </dgm:pt>
    <dgm:pt modelId="{529033B3-5D51-4BDA-A872-284FC7FA2109}" type="pres">
      <dgm:prSet presAssocID="{C7B93CC8-AAC1-4333-890B-B74BE9C8B79E}" presName="thickLine" presStyleLbl="alignNode1" presStyleIdx="7" presStyleCnt="10"/>
      <dgm:spPr/>
    </dgm:pt>
    <dgm:pt modelId="{9E752BF1-985A-4439-81E7-1CE9A5E1748F}" type="pres">
      <dgm:prSet presAssocID="{C7B93CC8-AAC1-4333-890B-B74BE9C8B79E}" presName="horz1" presStyleCnt="0"/>
      <dgm:spPr/>
    </dgm:pt>
    <dgm:pt modelId="{0F5BFBAB-FE81-4464-AD45-8BD1790E110A}" type="pres">
      <dgm:prSet presAssocID="{C7B93CC8-AAC1-4333-890B-B74BE9C8B79E}" presName="tx1" presStyleLbl="revTx" presStyleIdx="7" presStyleCnt="10"/>
      <dgm:spPr/>
    </dgm:pt>
    <dgm:pt modelId="{56C2D4E8-9D4D-4997-97E7-BFFCF69C9C05}" type="pres">
      <dgm:prSet presAssocID="{C7B93CC8-AAC1-4333-890B-B74BE9C8B79E}" presName="vert1" presStyleCnt="0"/>
      <dgm:spPr/>
    </dgm:pt>
    <dgm:pt modelId="{6C7D89D7-06B1-41E5-AC41-E1D0ACED59F2}" type="pres">
      <dgm:prSet presAssocID="{CCBEAA87-8953-4E6C-808F-7C6F117EC8BE}" presName="thickLine" presStyleLbl="alignNode1" presStyleIdx="8" presStyleCnt="10"/>
      <dgm:spPr/>
    </dgm:pt>
    <dgm:pt modelId="{0E8C9B47-9F7B-4086-B9A7-EA99960E9EB6}" type="pres">
      <dgm:prSet presAssocID="{CCBEAA87-8953-4E6C-808F-7C6F117EC8BE}" presName="horz1" presStyleCnt="0"/>
      <dgm:spPr/>
    </dgm:pt>
    <dgm:pt modelId="{1F728041-1F7B-49C4-8451-AC9DB07FA010}" type="pres">
      <dgm:prSet presAssocID="{CCBEAA87-8953-4E6C-808F-7C6F117EC8BE}" presName="tx1" presStyleLbl="revTx" presStyleIdx="8" presStyleCnt="10"/>
      <dgm:spPr/>
    </dgm:pt>
    <dgm:pt modelId="{F663B7BF-5CF4-41F5-ADEB-5255F1FDE858}" type="pres">
      <dgm:prSet presAssocID="{CCBEAA87-8953-4E6C-808F-7C6F117EC8BE}" presName="vert1" presStyleCnt="0"/>
      <dgm:spPr/>
    </dgm:pt>
    <dgm:pt modelId="{6C73657B-5494-46C3-9597-1B4F3190D660}" type="pres">
      <dgm:prSet presAssocID="{33F3B8B5-1550-4FD3-BD87-33D76808B5FE}" presName="thickLine" presStyleLbl="alignNode1" presStyleIdx="9" presStyleCnt="10"/>
      <dgm:spPr/>
    </dgm:pt>
    <dgm:pt modelId="{5ED48D61-B97E-48BD-A6BE-3C2EC891B1D6}" type="pres">
      <dgm:prSet presAssocID="{33F3B8B5-1550-4FD3-BD87-33D76808B5FE}" presName="horz1" presStyleCnt="0"/>
      <dgm:spPr/>
    </dgm:pt>
    <dgm:pt modelId="{FCF68BF7-7D87-4360-93AA-B6D3774F6731}" type="pres">
      <dgm:prSet presAssocID="{33F3B8B5-1550-4FD3-BD87-33D76808B5FE}" presName="tx1" presStyleLbl="revTx" presStyleIdx="9" presStyleCnt="10"/>
      <dgm:spPr/>
    </dgm:pt>
    <dgm:pt modelId="{26D66EE1-AB36-4D74-934C-C619159CD964}" type="pres">
      <dgm:prSet presAssocID="{33F3B8B5-1550-4FD3-BD87-33D76808B5FE}" presName="vert1" presStyleCnt="0"/>
      <dgm:spPr/>
    </dgm:pt>
  </dgm:ptLst>
  <dgm:cxnLst>
    <dgm:cxn modelId="{17986105-3686-4340-9E61-653B3823F6AE}" srcId="{47581697-CB40-4791-BC7B-6BB9D5304312}" destId="{C7A13D74-7336-4B20-B5CA-6F84A8049A19}" srcOrd="0" destOrd="0" parTransId="{35E7121E-49DC-49DC-A57C-591E31EA08C7}" sibTransId="{B7016D6F-432E-4C8D-83A3-DECE30AADDA2}"/>
    <dgm:cxn modelId="{91CC7D18-C3B5-4219-B1A8-1D42FFAF65B4}" type="presOf" srcId="{C7B93CC8-AAC1-4333-890B-B74BE9C8B79E}" destId="{0F5BFBAB-FE81-4464-AD45-8BD1790E110A}" srcOrd="0" destOrd="0" presId="urn:microsoft.com/office/officeart/2008/layout/LinedList"/>
    <dgm:cxn modelId="{992D8C28-F2C0-47E9-A432-1A84D066A774}" type="presOf" srcId="{DA014257-CEDD-466A-A98F-3E09EC7711B6}" destId="{94092EB8-B1B9-40EB-9B56-9553A0999451}" srcOrd="0" destOrd="0" presId="urn:microsoft.com/office/officeart/2008/layout/LinedList"/>
    <dgm:cxn modelId="{09676836-C02D-4D18-BCD2-470474562DBC}" srcId="{47581697-CB40-4791-BC7B-6BB9D5304312}" destId="{DA014257-CEDD-466A-A98F-3E09EC7711B6}" srcOrd="4" destOrd="0" parTransId="{C303F4C2-F04E-455A-B364-55155C046488}" sibTransId="{E0F229B3-705E-481C-A9F5-C3E4C5AA7613}"/>
    <dgm:cxn modelId="{8BE5DA39-9463-4765-82C6-09CC419DC1B4}" type="presOf" srcId="{592E7749-1C6D-4F98-B2C6-325AC2B7A50E}" destId="{DE29C5D8-2EFF-4A03-8955-3E6A45A25D01}" srcOrd="0" destOrd="0" presId="urn:microsoft.com/office/officeart/2008/layout/LinedList"/>
    <dgm:cxn modelId="{F9AC8940-4606-43F5-8FD9-851697A9EABD}" type="presOf" srcId="{CCBEAA87-8953-4E6C-808F-7C6F117EC8BE}" destId="{1F728041-1F7B-49C4-8451-AC9DB07FA010}" srcOrd="0" destOrd="0" presId="urn:microsoft.com/office/officeart/2008/layout/LinedList"/>
    <dgm:cxn modelId="{4141DF65-354C-49AF-B238-F6C91C399B60}" srcId="{47581697-CB40-4791-BC7B-6BB9D5304312}" destId="{33F3B8B5-1550-4FD3-BD87-33D76808B5FE}" srcOrd="9" destOrd="0" parTransId="{1B64A80C-B670-4051-BB29-2174EE61926F}" sibTransId="{5CEC142F-9B3E-458C-AABC-73AA4EB98AB7}"/>
    <dgm:cxn modelId="{B2A03350-6FDC-4E83-B94F-12E653705FE4}" type="presOf" srcId="{47581697-CB40-4791-BC7B-6BB9D5304312}" destId="{2C2D5B5E-7A78-4A5F-BF08-D4AA432BEB6D}" srcOrd="0" destOrd="0" presId="urn:microsoft.com/office/officeart/2008/layout/LinedList"/>
    <dgm:cxn modelId="{18284B71-4801-49D0-AD60-4082B31C8C14}" srcId="{47581697-CB40-4791-BC7B-6BB9D5304312}" destId="{D7D2438F-13F5-4A91-A48B-3471A5075F8D}" srcOrd="6" destOrd="0" parTransId="{66C10DD1-1DCB-47DF-A1B0-3682828B00B4}" sibTransId="{2BB736E1-86A8-4C49-96AA-E3E9A6419EC6}"/>
    <dgm:cxn modelId="{2170A451-4BED-40AF-9082-58ED2DB4DC76}" type="presOf" srcId="{33F3B8B5-1550-4FD3-BD87-33D76808B5FE}" destId="{FCF68BF7-7D87-4360-93AA-B6D3774F6731}" srcOrd="0" destOrd="0" presId="urn:microsoft.com/office/officeart/2008/layout/LinedList"/>
    <dgm:cxn modelId="{559AF477-3749-4DD7-93AF-EB4AAEF0AFCB}" type="presOf" srcId="{D7D2438F-13F5-4A91-A48B-3471A5075F8D}" destId="{534F2853-8321-4190-A365-6C5E4B6FA70D}" srcOrd="0" destOrd="0" presId="urn:microsoft.com/office/officeart/2008/layout/LinedList"/>
    <dgm:cxn modelId="{38902E5A-22EF-4E12-9A49-AAB73E1B8A03}" srcId="{47581697-CB40-4791-BC7B-6BB9D5304312}" destId="{C7B93CC8-AAC1-4333-890B-B74BE9C8B79E}" srcOrd="7" destOrd="0" parTransId="{CEDFCB98-C9B6-4342-8646-8A2871E8B909}" sibTransId="{77D6083D-FC8E-4940-AF8A-593D2762557E}"/>
    <dgm:cxn modelId="{43F55C5A-FFDF-46EA-B255-4478269274C4}" srcId="{47581697-CB40-4791-BC7B-6BB9D5304312}" destId="{47FAC659-7C31-47F4-A0D1-0809D8FF3B68}" srcOrd="3" destOrd="0" parTransId="{60D635CD-DE53-44C1-AB72-39E10050E1D4}" sibTransId="{1AD20F0C-F4EB-4DCA-8EB2-E0EA8E929E9D}"/>
    <dgm:cxn modelId="{B21D3C8B-2C2B-4887-894B-33C9233A45C4}" type="presOf" srcId="{8B049D69-C4B3-4B21-B8C5-3065CB3A09AC}" destId="{BC8B3929-888F-4E9E-A2EA-139754F78099}" srcOrd="0" destOrd="0" presId="urn:microsoft.com/office/officeart/2008/layout/LinedList"/>
    <dgm:cxn modelId="{E99FDEA5-D26F-4052-9D21-27819E8190B3}" srcId="{47581697-CB40-4791-BC7B-6BB9D5304312}" destId="{592E7749-1C6D-4F98-B2C6-325AC2B7A50E}" srcOrd="5" destOrd="0" parTransId="{55797579-8346-4252-A2FE-C6793F7F52CF}" sibTransId="{1C54461F-7F27-411B-BB1D-7D7AEDB9BA49}"/>
    <dgm:cxn modelId="{BB7D5CA6-B3F3-4547-9BCC-C413D2A8F481}" srcId="{47581697-CB40-4791-BC7B-6BB9D5304312}" destId="{8B049D69-C4B3-4B21-B8C5-3065CB3A09AC}" srcOrd="2" destOrd="0" parTransId="{AA5F5580-394F-48A8-B35A-2FD2E7258B39}" sibTransId="{F7C90BD5-0905-4CB4-80CE-E8A5AA523D4A}"/>
    <dgm:cxn modelId="{ADA540AD-49FE-4DD9-B02F-E866D98D14D4}" type="presOf" srcId="{28FD7BB4-D209-4CA5-B587-4289A5FDDEBA}" destId="{7B0D5B4C-5F67-4FF7-AA9B-E6A63DC945D4}" srcOrd="0" destOrd="0" presId="urn:microsoft.com/office/officeart/2008/layout/LinedList"/>
    <dgm:cxn modelId="{352C9CB3-BE30-4C7A-B0F7-076C6934D9AB}" type="presOf" srcId="{C7A13D74-7336-4B20-B5CA-6F84A8049A19}" destId="{E05C1897-C2A9-4196-8224-AC6BCF90B185}" srcOrd="0" destOrd="0" presId="urn:microsoft.com/office/officeart/2008/layout/LinedList"/>
    <dgm:cxn modelId="{A205BEC7-A02F-45A5-8CED-307D6BE22796}" srcId="{47581697-CB40-4791-BC7B-6BB9D5304312}" destId="{28FD7BB4-D209-4CA5-B587-4289A5FDDEBA}" srcOrd="1" destOrd="0" parTransId="{0974FC35-2EE8-4574-B121-9A38FF7EC308}" sibTransId="{15BA8D8C-0043-4B5D-AA33-A88D4A2F96C6}"/>
    <dgm:cxn modelId="{B19D6ED5-BC91-487D-9065-98049DEF89C8}" type="presOf" srcId="{47FAC659-7C31-47F4-A0D1-0809D8FF3B68}" destId="{E05234CA-5407-4AC0-A075-AC316C21E91F}" srcOrd="0" destOrd="0" presId="urn:microsoft.com/office/officeart/2008/layout/LinedList"/>
    <dgm:cxn modelId="{7A286FF3-5505-4631-9D11-AB9D4A74A40C}" srcId="{47581697-CB40-4791-BC7B-6BB9D5304312}" destId="{CCBEAA87-8953-4E6C-808F-7C6F117EC8BE}" srcOrd="8" destOrd="0" parTransId="{6203D810-6282-450E-BB70-E68C122DD7E8}" sibTransId="{1C24DEC2-DE08-4B8B-8D0E-21F21E3B947A}"/>
    <dgm:cxn modelId="{96E17C9F-ECA4-42F6-88B8-CAF27CF7E8B2}" type="presParOf" srcId="{2C2D5B5E-7A78-4A5F-BF08-D4AA432BEB6D}" destId="{22B8D3DA-C060-4F7D-87BA-2FF46682461C}" srcOrd="0" destOrd="0" presId="urn:microsoft.com/office/officeart/2008/layout/LinedList"/>
    <dgm:cxn modelId="{3A45B6A3-C167-468F-9F20-5B5D340040FA}" type="presParOf" srcId="{2C2D5B5E-7A78-4A5F-BF08-D4AA432BEB6D}" destId="{C829DB1B-44DE-430A-B509-F48B8ABA5788}" srcOrd="1" destOrd="0" presId="urn:microsoft.com/office/officeart/2008/layout/LinedList"/>
    <dgm:cxn modelId="{2B50EA70-FC9A-407D-AD68-23EDF355F1B3}" type="presParOf" srcId="{C829DB1B-44DE-430A-B509-F48B8ABA5788}" destId="{E05C1897-C2A9-4196-8224-AC6BCF90B185}" srcOrd="0" destOrd="0" presId="urn:microsoft.com/office/officeart/2008/layout/LinedList"/>
    <dgm:cxn modelId="{74B57211-0A26-4929-A466-24AA15B6AD01}" type="presParOf" srcId="{C829DB1B-44DE-430A-B509-F48B8ABA5788}" destId="{2AD0103F-2BB1-4D86-97D9-BF2D9887B9E6}" srcOrd="1" destOrd="0" presId="urn:microsoft.com/office/officeart/2008/layout/LinedList"/>
    <dgm:cxn modelId="{9DF453B7-C342-40F1-8188-FBFEBB9077BA}" type="presParOf" srcId="{2C2D5B5E-7A78-4A5F-BF08-D4AA432BEB6D}" destId="{BB80B362-7682-4BCD-BCF1-85522C2A3CED}" srcOrd="2" destOrd="0" presId="urn:microsoft.com/office/officeart/2008/layout/LinedList"/>
    <dgm:cxn modelId="{A4AEC00A-9785-4770-B067-B49C2B00A0BC}" type="presParOf" srcId="{2C2D5B5E-7A78-4A5F-BF08-D4AA432BEB6D}" destId="{9F95BCB6-0888-450D-926E-C9D97CBCFB42}" srcOrd="3" destOrd="0" presId="urn:microsoft.com/office/officeart/2008/layout/LinedList"/>
    <dgm:cxn modelId="{9C86CFE3-3409-464A-A170-0D7449AE38AA}" type="presParOf" srcId="{9F95BCB6-0888-450D-926E-C9D97CBCFB42}" destId="{7B0D5B4C-5F67-4FF7-AA9B-E6A63DC945D4}" srcOrd="0" destOrd="0" presId="urn:microsoft.com/office/officeart/2008/layout/LinedList"/>
    <dgm:cxn modelId="{2FAC67C9-C85B-43E6-AA22-05773B433FD1}" type="presParOf" srcId="{9F95BCB6-0888-450D-926E-C9D97CBCFB42}" destId="{58BF0F9D-2013-42A7-AFF2-B29EC9F4BE7C}" srcOrd="1" destOrd="0" presId="urn:microsoft.com/office/officeart/2008/layout/LinedList"/>
    <dgm:cxn modelId="{634D9F2B-FDB8-49DB-B00B-61F3BF9B7C6C}" type="presParOf" srcId="{2C2D5B5E-7A78-4A5F-BF08-D4AA432BEB6D}" destId="{694BB788-9C6F-4C2C-8310-66EEE1BA99E2}" srcOrd="4" destOrd="0" presId="urn:microsoft.com/office/officeart/2008/layout/LinedList"/>
    <dgm:cxn modelId="{12549F38-7E51-494E-AF48-A57C39303943}" type="presParOf" srcId="{2C2D5B5E-7A78-4A5F-BF08-D4AA432BEB6D}" destId="{E88A00E0-6CC6-4257-AC5E-BCB9622F98A0}" srcOrd="5" destOrd="0" presId="urn:microsoft.com/office/officeart/2008/layout/LinedList"/>
    <dgm:cxn modelId="{625A426F-F072-4FB2-BCC7-DE35335256F3}" type="presParOf" srcId="{E88A00E0-6CC6-4257-AC5E-BCB9622F98A0}" destId="{BC8B3929-888F-4E9E-A2EA-139754F78099}" srcOrd="0" destOrd="0" presId="urn:microsoft.com/office/officeart/2008/layout/LinedList"/>
    <dgm:cxn modelId="{4BD2BF79-22E1-4066-A321-ECE7DCB07E24}" type="presParOf" srcId="{E88A00E0-6CC6-4257-AC5E-BCB9622F98A0}" destId="{C10F6324-C96D-4474-B839-C4A41586A058}" srcOrd="1" destOrd="0" presId="urn:microsoft.com/office/officeart/2008/layout/LinedList"/>
    <dgm:cxn modelId="{2EEDD4D6-5CD5-4945-AD73-87FF79DE6842}" type="presParOf" srcId="{2C2D5B5E-7A78-4A5F-BF08-D4AA432BEB6D}" destId="{1FE9D62B-E291-4193-8CE7-48F7652A5961}" srcOrd="6" destOrd="0" presId="urn:microsoft.com/office/officeart/2008/layout/LinedList"/>
    <dgm:cxn modelId="{1B92D100-7CD6-49DC-979E-B70D1F16DF04}" type="presParOf" srcId="{2C2D5B5E-7A78-4A5F-BF08-D4AA432BEB6D}" destId="{05D40D4B-D312-4905-B3CE-A6B75E524CD0}" srcOrd="7" destOrd="0" presId="urn:microsoft.com/office/officeart/2008/layout/LinedList"/>
    <dgm:cxn modelId="{92900CAF-A79A-4438-86B6-123D08FE716D}" type="presParOf" srcId="{05D40D4B-D312-4905-B3CE-A6B75E524CD0}" destId="{E05234CA-5407-4AC0-A075-AC316C21E91F}" srcOrd="0" destOrd="0" presId="urn:microsoft.com/office/officeart/2008/layout/LinedList"/>
    <dgm:cxn modelId="{3DA5B34F-A851-4977-9EE3-5BE169DECBFA}" type="presParOf" srcId="{05D40D4B-D312-4905-B3CE-A6B75E524CD0}" destId="{54E15417-34E7-4C0B-A0DB-CB7F3B2B32B3}" srcOrd="1" destOrd="0" presId="urn:microsoft.com/office/officeart/2008/layout/LinedList"/>
    <dgm:cxn modelId="{CD3819B0-4E24-411D-B978-AAAADC10AF0E}" type="presParOf" srcId="{2C2D5B5E-7A78-4A5F-BF08-D4AA432BEB6D}" destId="{215BCE1B-0919-4E2E-A320-70A5574A5F65}" srcOrd="8" destOrd="0" presId="urn:microsoft.com/office/officeart/2008/layout/LinedList"/>
    <dgm:cxn modelId="{BB073683-6CD3-49E1-945A-F337BE6C48CB}" type="presParOf" srcId="{2C2D5B5E-7A78-4A5F-BF08-D4AA432BEB6D}" destId="{29F1132B-120C-4F8B-AA0E-B3687D8B53DF}" srcOrd="9" destOrd="0" presId="urn:microsoft.com/office/officeart/2008/layout/LinedList"/>
    <dgm:cxn modelId="{780F644D-83C5-44BD-88EA-07978B3DFD60}" type="presParOf" srcId="{29F1132B-120C-4F8B-AA0E-B3687D8B53DF}" destId="{94092EB8-B1B9-40EB-9B56-9553A0999451}" srcOrd="0" destOrd="0" presId="urn:microsoft.com/office/officeart/2008/layout/LinedList"/>
    <dgm:cxn modelId="{D50EA35A-CFFF-4D94-B483-295936D28D75}" type="presParOf" srcId="{29F1132B-120C-4F8B-AA0E-B3687D8B53DF}" destId="{066AF5A5-E5E2-4EFB-A459-E4FCFA762746}" srcOrd="1" destOrd="0" presId="urn:microsoft.com/office/officeart/2008/layout/LinedList"/>
    <dgm:cxn modelId="{1FD06646-1EE1-40FF-958E-4EA131AD243F}" type="presParOf" srcId="{2C2D5B5E-7A78-4A5F-BF08-D4AA432BEB6D}" destId="{1EBE8C96-86E1-489D-A41E-50786C812CE7}" srcOrd="10" destOrd="0" presId="urn:microsoft.com/office/officeart/2008/layout/LinedList"/>
    <dgm:cxn modelId="{62B5EF43-D0EE-484E-9427-C8FA623DFAC9}" type="presParOf" srcId="{2C2D5B5E-7A78-4A5F-BF08-D4AA432BEB6D}" destId="{32CBCA52-08ED-4E5B-8315-91C0A34426E9}" srcOrd="11" destOrd="0" presId="urn:microsoft.com/office/officeart/2008/layout/LinedList"/>
    <dgm:cxn modelId="{1537F2FB-64E1-44EE-A2F4-8FC93D9A1D73}" type="presParOf" srcId="{32CBCA52-08ED-4E5B-8315-91C0A34426E9}" destId="{DE29C5D8-2EFF-4A03-8955-3E6A45A25D01}" srcOrd="0" destOrd="0" presId="urn:microsoft.com/office/officeart/2008/layout/LinedList"/>
    <dgm:cxn modelId="{65FB737B-A934-4A9C-A089-6C13AC566115}" type="presParOf" srcId="{32CBCA52-08ED-4E5B-8315-91C0A34426E9}" destId="{48D7AE16-CDAB-428D-81E2-9E47019640E6}" srcOrd="1" destOrd="0" presId="urn:microsoft.com/office/officeart/2008/layout/LinedList"/>
    <dgm:cxn modelId="{69DA82E1-EF4C-4E40-AD17-7CF73785AE32}" type="presParOf" srcId="{2C2D5B5E-7A78-4A5F-BF08-D4AA432BEB6D}" destId="{D516A576-DF96-436D-90BD-4C358BF79529}" srcOrd="12" destOrd="0" presId="urn:microsoft.com/office/officeart/2008/layout/LinedList"/>
    <dgm:cxn modelId="{EBB14B10-0B16-4963-8DF6-7B422EDBFD92}" type="presParOf" srcId="{2C2D5B5E-7A78-4A5F-BF08-D4AA432BEB6D}" destId="{FCE4AFBD-5D3B-4FC4-BFCC-01213E95B273}" srcOrd="13" destOrd="0" presId="urn:microsoft.com/office/officeart/2008/layout/LinedList"/>
    <dgm:cxn modelId="{E3CFAA6E-771C-4D40-87D5-9366139DF712}" type="presParOf" srcId="{FCE4AFBD-5D3B-4FC4-BFCC-01213E95B273}" destId="{534F2853-8321-4190-A365-6C5E4B6FA70D}" srcOrd="0" destOrd="0" presId="urn:microsoft.com/office/officeart/2008/layout/LinedList"/>
    <dgm:cxn modelId="{548EF1E9-3BCB-4577-BBCC-A80A721D6570}" type="presParOf" srcId="{FCE4AFBD-5D3B-4FC4-BFCC-01213E95B273}" destId="{86583BF1-4BFF-49E0-836A-1B6FDA39D306}" srcOrd="1" destOrd="0" presId="urn:microsoft.com/office/officeart/2008/layout/LinedList"/>
    <dgm:cxn modelId="{D0B06BA8-D038-4081-84A3-2DF77072C1A6}" type="presParOf" srcId="{2C2D5B5E-7A78-4A5F-BF08-D4AA432BEB6D}" destId="{529033B3-5D51-4BDA-A872-284FC7FA2109}" srcOrd="14" destOrd="0" presId="urn:microsoft.com/office/officeart/2008/layout/LinedList"/>
    <dgm:cxn modelId="{5FA17EDD-7146-44AD-A8D2-B98AC7CB0791}" type="presParOf" srcId="{2C2D5B5E-7A78-4A5F-BF08-D4AA432BEB6D}" destId="{9E752BF1-985A-4439-81E7-1CE9A5E1748F}" srcOrd="15" destOrd="0" presId="urn:microsoft.com/office/officeart/2008/layout/LinedList"/>
    <dgm:cxn modelId="{C6E53739-FC40-4A69-BAFE-07AC98A0DB48}" type="presParOf" srcId="{9E752BF1-985A-4439-81E7-1CE9A5E1748F}" destId="{0F5BFBAB-FE81-4464-AD45-8BD1790E110A}" srcOrd="0" destOrd="0" presId="urn:microsoft.com/office/officeart/2008/layout/LinedList"/>
    <dgm:cxn modelId="{815A89EE-618D-4F7F-B414-1F91D2D475A3}" type="presParOf" srcId="{9E752BF1-985A-4439-81E7-1CE9A5E1748F}" destId="{56C2D4E8-9D4D-4997-97E7-BFFCF69C9C05}" srcOrd="1" destOrd="0" presId="urn:microsoft.com/office/officeart/2008/layout/LinedList"/>
    <dgm:cxn modelId="{062FADFE-1A64-486C-BDAE-049DF99CA5F7}" type="presParOf" srcId="{2C2D5B5E-7A78-4A5F-BF08-D4AA432BEB6D}" destId="{6C7D89D7-06B1-41E5-AC41-E1D0ACED59F2}" srcOrd="16" destOrd="0" presId="urn:microsoft.com/office/officeart/2008/layout/LinedList"/>
    <dgm:cxn modelId="{135EF3BF-E93F-43C0-8476-512D33DA1393}" type="presParOf" srcId="{2C2D5B5E-7A78-4A5F-BF08-D4AA432BEB6D}" destId="{0E8C9B47-9F7B-4086-B9A7-EA99960E9EB6}" srcOrd="17" destOrd="0" presId="urn:microsoft.com/office/officeart/2008/layout/LinedList"/>
    <dgm:cxn modelId="{DA5FD20B-ABA5-4F6B-A3D7-4C84E9D17E16}" type="presParOf" srcId="{0E8C9B47-9F7B-4086-B9A7-EA99960E9EB6}" destId="{1F728041-1F7B-49C4-8451-AC9DB07FA010}" srcOrd="0" destOrd="0" presId="urn:microsoft.com/office/officeart/2008/layout/LinedList"/>
    <dgm:cxn modelId="{9345522C-750F-451D-9742-7E9CB34A86E4}" type="presParOf" srcId="{0E8C9B47-9F7B-4086-B9A7-EA99960E9EB6}" destId="{F663B7BF-5CF4-41F5-ADEB-5255F1FDE858}" srcOrd="1" destOrd="0" presId="urn:microsoft.com/office/officeart/2008/layout/LinedList"/>
    <dgm:cxn modelId="{732F8BD2-6E63-4CDE-9EF9-124D5E6810C4}" type="presParOf" srcId="{2C2D5B5E-7A78-4A5F-BF08-D4AA432BEB6D}" destId="{6C73657B-5494-46C3-9597-1B4F3190D660}" srcOrd="18" destOrd="0" presId="urn:microsoft.com/office/officeart/2008/layout/LinedList"/>
    <dgm:cxn modelId="{13D3A181-3D53-4AE5-A5C7-B35FE7E54270}" type="presParOf" srcId="{2C2D5B5E-7A78-4A5F-BF08-D4AA432BEB6D}" destId="{5ED48D61-B97E-48BD-A6BE-3C2EC891B1D6}" srcOrd="19" destOrd="0" presId="urn:microsoft.com/office/officeart/2008/layout/LinedList"/>
    <dgm:cxn modelId="{F28E14FB-903C-47B6-BB59-9545B33E896D}" type="presParOf" srcId="{5ED48D61-B97E-48BD-A6BE-3C2EC891B1D6}" destId="{FCF68BF7-7D87-4360-93AA-B6D3774F6731}" srcOrd="0" destOrd="0" presId="urn:microsoft.com/office/officeart/2008/layout/LinedList"/>
    <dgm:cxn modelId="{DEFBD0F9-A2C7-48C6-AEF8-3E53FAF0A5F5}" type="presParOf" srcId="{5ED48D61-B97E-48BD-A6BE-3C2EC891B1D6}" destId="{26D66EE1-AB36-4D74-934C-C619159CD9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372BF3-7317-46EC-873F-3FF9D9C7B56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9B5DB0-37F9-439C-AD1C-D7F214257587}">
      <dgm:prSet/>
      <dgm:spPr/>
      <dgm:t>
        <a:bodyPr/>
        <a:lstStyle/>
        <a:p>
          <a:r>
            <a:rPr lang="el-GR" dirty="0"/>
            <a:t>1. </a:t>
          </a:r>
          <a:r>
            <a:rPr lang="en-US" dirty="0"/>
            <a:t>COOKIE🍪</a:t>
          </a:r>
        </a:p>
      </dgm:t>
    </dgm:pt>
    <dgm:pt modelId="{0D8D08D6-BF2B-4246-8835-DFAF7D56C888}" type="parTrans" cxnId="{4CFA10B3-4529-4DC1-B738-80C342D1F159}">
      <dgm:prSet/>
      <dgm:spPr/>
      <dgm:t>
        <a:bodyPr/>
        <a:lstStyle/>
        <a:p>
          <a:endParaRPr lang="en-US"/>
        </a:p>
      </dgm:t>
    </dgm:pt>
    <dgm:pt modelId="{17ACBE5C-4119-4006-972E-5A84FECA9E23}" type="sibTrans" cxnId="{4CFA10B3-4529-4DC1-B738-80C342D1F159}">
      <dgm:prSet/>
      <dgm:spPr/>
      <dgm:t>
        <a:bodyPr/>
        <a:lstStyle/>
        <a:p>
          <a:endParaRPr lang="en-US"/>
        </a:p>
      </dgm:t>
    </dgm:pt>
    <dgm:pt modelId="{453A136E-8E64-4451-9EC1-D53D803F5D37}">
      <dgm:prSet/>
      <dgm:spPr/>
      <dgm:t>
        <a:bodyPr/>
        <a:lstStyle/>
        <a:p>
          <a:r>
            <a:rPr lang="el-GR" dirty="0"/>
            <a:t>2. </a:t>
          </a:r>
          <a:r>
            <a:rPr lang="en-US" dirty="0"/>
            <a:t>FAUCET🚿</a:t>
          </a:r>
        </a:p>
      </dgm:t>
    </dgm:pt>
    <dgm:pt modelId="{34C5CF4C-DA37-4C2B-9087-35E8CB9A5D64}" type="parTrans" cxnId="{C21E6463-9C43-411A-AB53-B34FD6A2DD5A}">
      <dgm:prSet/>
      <dgm:spPr/>
      <dgm:t>
        <a:bodyPr/>
        <a:lstStyle/>
        <a:p>
          <a:endParaRPr lang="en-US"/>
        </a:p>
      </dgm:t>
    </dgm:pt>
    <dgm:pt modelId="{96D91674-B8AF-4420-A716-8B15543F1FCB}" type="sibTrans" cxnId="{C21E6463-9C43-411A-AB53-B34FD6A2DD5A}">
      <dgm:prSet/>
      <dgm:spPr/>
      <dgm:t>
        <a:bodyPr/>
        <a:lstStyle/>
        <a:p>
          <a:endParaRPr lang="en-US"/>
        </a:p>
      </dgm:t>
    </dgm:pt>
    <dgm:pt modelId="{8932033B-31F8-4254-973F-20EB81695E10}">
      <dgm:prSet/>
      <dgm:spPr/>
      <dgm:t>
        <a:bodyPr/>
        <a:lstStyle/>
        <a:p>
          <a:r>
            <a:rPr lang="el-GR" dirty="0"/>
            <a:t>3. </a:t>
          </a:r>
          <a:r>
            <a:rPr lang="en-US" dirty="0"/>
            <a:t>CHIPS🍟</a:t>
          </a:r>
        </a:p>
      </dgm:t>
    </dgm:pt>
    <dgm:pt modelId="{423BF057-FC48-483D-8DBC-D7E02E455D41}" type="parTrans" cxnId="{3320CC1E-506E-4C58-AC1C-583876E91061}">
      <dgm:prSet/>
      <dgm:spPr/>
      <dgm:t>
        <a:bodyPr/>
        <a:lstStyle/>
        <a:p>
          <a:endParaRPr lang="en-US"/>
        </a:p>
      </dgm:t>
    </dgm:pt>
    <dgm:pt modelId="{14D5B23C-27C4-4EAD-BF22-A040A1B5700F}" type="sibTrans" cxnId="{3320CC1E-506E-4C58-AC1C-583876E91061}">
      <dgm:prSet/>
      <dgm:spPr/>
      <dgm:t>
        <a:bodyPr/>
        <a:lstStyle/>
        <a:p>
          <a:endParaRPr lang="en-US"/>
        </a:p>
      </dgm:t>
    </dgm:pt>
    <dgm:pt modelId="{4FC0D92C-FD9C-483B-A930-DF20144C15E2}">
      <dgm:prSet/>
      <dgm:spPr/>
      <dgm:t>
        <a:bodyPr/>
        <a:lstStyle/>
        <a:p>
          <a:r>
            <a:rPr lang="el-GR" dirty="0"/>
            <a:t>4. </a:t>
          </a:r>
          <a:r>
            <a:rPr lang="en-US" dirty="0"/>
            <a:t>THE MOVIES🎞</a:t>
          </a:r>
        </a:p>
      </dgm:t>
    </dgm:pt>
    <dgm:pt modelId="{F29F17A2-1E2A-44E8-BFA8-5CE028FF5996}" type="parTrans" cxnId="{8F48B22B-C381-4C6A-BB33-D91DE855073E}">
      <dgm:prSet/>
      <dgm:spPr/>
      <dgm:t>
        <a:bodyPr/>
        <a:lstStyle/>
        <a:p>
          <a:endParaRPr lang="en-US"/>
        </a:p>
      </dgm:t>
    </dgm:pt>
    <dgm:pt modelId="{44A9CF32-BB78-4B66-B59D-C4D475598718}" type="sibTrans" cxnId="{8F48B22B-C381-4C6A-BB33-D91DE855073E}">
      <dgm:prSet/>
      <dgm:spPr/>
      <dgm:t>
        <a:bodyPr/>
        <a:lstStyle/>
        <a:p>
          <a:endParaRPr lang="en-US"/>
        </a:p>
      </dgm:t>
    </dgm:pt>
    <dgm:pt modelId="{AA8ED2F8-C24B-4911-B83A-B4F9007A496C}">
      <dgm:prSet/>
      <dgm:spPr/>
      <dgm:t>
        <a:bodyPr/>
        <a:lstStyle/>
        <a:p>
          <a:r>
            <a:rPr lang="el-GR" dirty="0"/>
            <a:t>5. </a:t>
          </a:r>
          <a:r>
            <a:rPr lang="en-US" dirty="0"/>
            <a:t>SECOND FLOOR🏢</a:t>
          </a:r>
        </a:p>
      </dgm:t>
    </dgm:pt>
    <dgm:pt modelId="{D3C2BBF0-2331-4EA1-B474-6F73042E98FC}" type="parTrans" cxnId="{17C5AD7C-32DD-4020-AF11-50AD1BA681B8}">
      <dgm:prSet/>
      <dgm:spPr/>
      <dgm:t>
        <a:bodyPr/>
        <a:lstStyle/>
        <a:p>
          <a:endParaRPr lang="en-US"/>
        </a:p>
      </dgm:t>
    </dgm:pt>
    <dgm:pt modelId="{F24F1494-667F-4DC3-9F9B-921C8487599D}" type="sibTrans" cxnId="{17C5AD7C-32DD-4020-AF11-50AD1BA681B8}">
      <dgm:prSet/>
      <dgm:spPr/>
      <dgm:t>
        <a:bodyPr/>
        <a:lstStyle/>
        <a:p>
          <a:endParaRPr lang="en-US"/>
        </a:p>
      </dgm:t>
    </dgm:pt>
    <dgm:pt modelId="{E8A072C3-25A1-4297-AEEA-7226ED4F0439}">
      <dgm:prSet/>
      <dgm:spPr/>
      <dgm:t>
        <a:bodyPr/>
        <a:lstStyle/>
        <a:p>
          <a:r>
            <a:rPr lang="el-GR" dirty="0"/>
            <a:t>6. </a:t>
          </a:r>
          <a:r>
            <a:rPr lang="en-US" dirty="0"/>
            <a:t>( BACK ) YARD⛺</a:t>
          </a:r>
        </a:p>
      </dgm:t>
    </dgm:pt>
    <dgm:pt modelId="{75566122-7A42-4840-8DA3-ED0E3C63DC02}" type="parTrans" cxnId="{4AECCB4E-8A8D-478B-8DDE-B7EA4FCB373C}">
      <dgm:prSet/>
      <dgm:spPr/>
      <dgm:t>
        <a:bodyPr/>
        <a:lstStyle/>
        <a:p>
          <a:endParaRPr lang="en-US"/>
        </a:p>
      </dgm:t>
    </dgm:pt>
    <dgm:pt modelId="{7CDDB3B8-AFFF-412E-B456-78AAD5A08CB5}" type="sibTrans" cxnId="{4AECCB4E-8A8D-478B-8DDE-B7EA4FCB373C}">
      <dgm:prSet/>
      <dgm:spPr/>
      <dgm:t>
        <a:bodyPr/>
        <a:lstStyle/>
        <a:p>
          <a:endParaRPr lang="en-US"/>
        </a:p>
      </dgm:t>
    </dgm:pt>
    <dgm:pt modelId="{02FD1250-0FBE-40AA-980D-A73B3BBB947F}">
      <dgm:prSet/>
      <dgm:spPr/>
      <dgm:t>
        <a:bodyPr/>
        <a:lstStyle/>
        <a:p>
          <a:r>
            <a:rPr lang="el-GR" dirty="0"/>
            <a:t>7. </a:t>
          </a:r>
          <a:r>
            <a:rPr lang="en-US" dirty="0"/>
            <a:t>ELEVETOR</a:t>
          </a:r>
        </a:p>
      </dgm:t>
    </dgm:pt>
    <dgm:pt modelId="{CCAB7558-6C43-43E7-A0DC-3E7EE29A28C9}" type="parTrans" cxnId="{9F6B6334-D19B-4ADB-B37B-5D8D5782894D}">
      <dgm:prSet/>
      <dgm:spPr/>
      <dgm:t>
        <a:bodyPr/>
        <a:lstStyle/>
        <a:p>
          <a:endParaRPr lang="en-US"/>
        </a:p>
      </dgm:t>
    </dgm:pt>
    <dgm:pt modelId="{927E7CB3-C674-4BC3-AB93-07873EA715AD}" type="sibTrans" cxnId="{9F6B6334-D19B-4ADB-B37B-5D8D5782894D}">
      <dgm:prSet/>
      <dgm:spPr/>
      <dgm:t>
        <a:bodyPr/>
        <a:lstStyle/>
        <a:p>
          <a:endParaRPr lang="en-US"/>
        </a:p>
      </dgm:t>
    </dgm:pt>
    <dgm:pt modelId="{4005B033-E91D-4A68-91A7-59BB3D536A2F}">
      <dgm:prSet/>
      <dgm:spPr/>
      <dgm:t>
        <a:bodyPr/>
        <a:lstStyle/>
        <a:p>
          <a:r>
            <a:rPr lang="el-GR" dirty="0"/>
            <a:t>8. </a:t>
          </a:r>
          <a:r>
            <a:rPr lang="en-US" dirty="0"/>
            <a:t>BATHING SUIT🩱</a:t>
          </a:r>
        </a:p>
      </dgm:t>
    </dgm:pt>
    <dgm:pt modelId="{CE8D5B5E-9A44-4372-801B-A720B1181226}" type="parTrans" cxnId="{49A5F9FF-56C6-4B80-ADDC-7185BE433D71}">
      <dgm:prSet/>
      <dgm:spPr/>
      <dgm:t>
        <a:bodyPr/>
        <a:lstStyle/>
        <a:p>
          <a:endParaRPr lang="en-US"/>
        </a:p>
      </dgm:t>
    </dgm:pt>
    <dgm:pt modelId="{E6A71AB2-EA13-46DC-9CA9-B714C3360619}" type="sibTrans" cxnId="{49A5F9FF-56C6-4B80-ADDC-7185BE433D71}">
      <dgm:prSet/>
      <dgm:spPr/>
      <dgm:t>
        <a:bodyPr/>
        <a:lstStyle/>
        <a:p>
          <a:endParaRPr lang="en-US"/>
        </a:p>
      </dgm:t>
    </dgm:pt>
    <dgm:pt modelId="{C9E733FC-731D-463E-87A1-62355C458042}">
      <dgm:prSet/>
      <dgm:spPr/>
      <dgm:t>
        <a:bodyPr/>
        <a:lstStyle/>
        <a:p>
          <a:r>
            <a:rPr lang="el-GR" dirty="0"/>
            <a:t>9. </a:t>
          </a:r>
          <a:r>
            <a:rPr lang="en-US" dirty="0"/>
            <a:t>ZIPPER⛓</a:t>
          </a:r>
        </a:p>
      </dgm:t>
    </dgm:pt>
    <dgm:pt modelId="{456F0860-2194-408A-A5CE-88B75A61A232}" type="parTrans" cxnId="{4AB3F6AA-A5BB-49F3-B6C3-B698C0B03A05}">
      <dgm:prSet/>
      <dgm:spPr/>
      <dgm:t>
        <a:bodyPr/>
        <a:lstStyle/>
        <a:p>
          <a:endParaRPr lang="en-US"/>
        </a:p>
      </dgm:t>
    </dgm:pt>
    <dgm:pt modelId="{6E0CC958-A963-42A4-8683-11F52D9DCD4E}" type="sibTrans" cxnId="{4AB3F6AA-A5BB-49F3-B6C3-B698C0B03A05}">
      <dgm:prSet/>
      <dgm:spPr/>
      <dgm:t>
        <a:bodyPr/>
        <a:lstStyle/>
        <a:p>
          <a:endParaRPr lang="en-US"/>
        </a:p>
      </dgm:t>
    </dgm:pt>
    <dgm:pt modelId="{B9DA9D56-BAC4-4553-9107-6BDEDF7247AA}">
      <dgm:prSet/>
      <dgm:spPr/>
      <dgm:t>
        <a:bodyPr/>
        <a:lstStyle/>
        <a:p>
          <a:r>
            <a:rPr lang="el-GR" dirty="0"/>
            <a:t>10. </a:t>
          </a:r>
          <a:r>
            <a:rPr lang="en-US" dirty="0"/>
            <a:t>SNEAKERS👟</a:t>
          </a:r>
        </a:p>
      </dgm:t>
    </dgm:pt>
    <dgm:pt modelId="{D208768D-39B4-4E95-A44B-498341A311A4}" type="parTrans" cxnId="{3B3EA945-C73F-4136-A842-73CBCF9D4E8F}">
      <dgm:prSet/>
      <dgm:spPr/>
      <dgm:t>
        <a:bodyPr/>
        <a:lstStyle/>
        <a:p>
          <a:endParaRPr lang="en-US"/>
        </a:p>
      </dgm:t>
    </dgm:pt>
    <dgm:pt modelId="{667E3537-EF9D-4F6F-A6EE-0CE921CE49F8}" type="sibTrans" cxnId="{3B3EA945-C73F-4136-A842-73CBCF9D4E8F}">
      <dgm:prSet/>
      <dgm:spPr/>
      <dgm:t>
        <a:bodyPr/>
        <a:lstStyle/>
        <a:p>
          <a:endParaRPr lang="en-US"/>
        </a:p>
      </dgm:t>
    </dgm:pt>
    <dgm:pt modelId="{4859AFBE-00D2-4551-92F7-1B07684429B8}" type="pres">
      <dgm:prSet presAssocID="{2F372BF3-7317-46EC-873F-3FF9D9C7B568}" presName="vert0" presStyleCnt="0">
        <dgm:presLayoutVars>
          <dgm:dir/>
          <dgm:animOne val="branch"/>
          <dgm:animLvl val="lvl"/>
        </dgm:presLayoutVars>
      </dgm:prSet>
      <dgm:spPr/>
    </dgm:pt>
    <dgm:pt modelId="{ACA06E88-7C8B-4C7A-AD26-6FC7D415F6FA}" type="pres">
      <dgm:prSet presAssocID="{059B5DB0-37F9-439C-AD1C-D7F214257587}" presName="thickLine" presStyleLbl="alignNode1" presStyleIdx="0" presStyleCnt="10"/>
      <dgm:spPr/>
    </dgm:pt>
    <dgm:pt modelId="{A33FD34D-2812-48E2-A30C-803BD6A85DDE}" type="pres">
      <dgm:prSet presAssocID="{059B5DB0-37F9-439C-AD1C-D7F214257587}" presName="horz1" presStyleCnt="0"/>
      <dgm:spPr/>
    </dgm:pt>
    <dgm:pt modelId="{18A51433-DB95-4403-BDA7-2EB7F7591623}" type="pres">
      <dgm:prSet presAssocID="{059B5DB0-37F9-439C-AD1C-D7F214257587}" presName="tx1" presStyleLbl="revTx" presStyleIdx="0" presStyleCnt="10"/>
      <dgm:spPr/>
    </dgm:pt>
    <dgm:pt modelId="{A82E542D-83EB-4409-9D96-857EEAC8E803}" type="pres">
      <dgm:prSet presAssocID="{059B5DB0-37F9-439C-AD1C-D7F214257587}" presName="vert1" presStyleCnt="0"/>
      <dgm:spPr/>
    </dgm:pt>
    <dgm:pt modelId="{09E75C12-E5FF-4B51-99CC-566FA5C0A639}" type="pres">
      <dgm:prSet presAssocID="{453A136E-8E64-4451-9EC1-D53D803F5D37}" presName="thickLine" presStyleLbl="alignNode1" presStyleIdx="1" presStyleCnt="10"/>
      <dgm:spPr/>
    </dgm:pt>
    <dgm:pt modelId="{A5066DA0-8B7C-4A86-A4F2-9D6D70E4F10F}" type="pres">
      <dgm:prSet presAssocID="{453A136E-8E64-4451-9EC1-D53D803F5D37}" presName="horz1" presStyleCnt="0"/>
      <dgm:spPr/>
    </dgm:pt>
    <dgm:pt modelId="{2EC85CE9-AAF9-475E-BBDE-50D6245B0207}" type="pres">
      <dgm:prSet presAssocID="{453A136E-8E64-4451-9EC1-D53D803F5D37}" presName="tx1" presStyleLbl="revTx" presStyleIdx="1" presStyleCnt="10"/>
      <dgm:spPr/>
    </dgm:pt>
    <dgm:pt modelId="{398B939A-7E84-431F-B44A-ABBCEC8038D7}" type="pres">
      <dgm:prSet presAssocID="{453A136E-8E64-4451-9EC1-D53D803F5D37}" presName="vert1" presStyleCnt="0"/>
      <dgm:spPr/>
    </dgm:pt>
    <dgm:pt modelId="{03018875-AB99-4005-8411-D74E3EE6294B}" type="pres">
      <dgm:prSet presAssocID="{8932033B-31F8-4254-973F-20EB81695E10}" presName="thickLine" presStyleLbl="alignNode1" presStyleIdx="2" presStyleCnt="10"/>
      <dgm:spPr/>
    </dgm:pt>
    <dgm:pt modelId="{333D3F02-99A0-40CD-ADB3-FA76AD758F35}" type="pres">
      <dgm:prSet presAssocID="{8932033B-31F8-4254-973F-20EB81695E10}" presName="horz1" presStyleCnt="0"/>
      <dgm:spPr/>
    </dgm:pt>
    <dgm:pt modelId="{F8E35114-A850-4ED9-AC8F-032A56E06635}" type="pres">
      <dgm:prSet presAssocID="{8932033B-31F8-4254-973F-20EB81695E10}" presName="tx1" presStyleLbl="revTx" presStyleIdx="2" presStyleCnt="10"/>
      <dgm:spPr/>
    </dgm:pt>
    <dgm:pt modelId="{62670A85-0611-4102-BA67-C97BD748DBF7}" type="pres">
      <dgm:prSet presAssocID="{8932033B-31F8-4254-973F-20EB81695E10}" presName="vert1" presStyleCnt="0"/>
      <dgm:spPr/>
    </dgm:pt>
    <dgm:pt modelId="{42EE92AE-0607-4EA4-844C-CA77CF71A0A4}" type="pres">
      <dgm:prSet presAssocID="{4FC0D92C-FD9C-483B-A930-DF20144C15E2}" presName="thickLine" presStyleLbl="alignNode1" presStyleIdx="3" presStyleCnt="10"/>
      <dgm:spPr/>
    </dgm:pt>
    <dgm:pt modelId="{EB180FB1-90BF-464A-9022-9D7DED2DE9FD}" type="pres">
      <dgm:prSet presAssocID="{4FC0D92C-FD9C-483B-A930-DF20144C15E2}" presName="horz1" presStyleCnt="0"/>
      <dgm:spPr/>
    </dgm:pt>
    <dgm:pt modelId="{4CD55E9E-2D90-41B3-B152-DC55D08497FA}" type="pres">
      <dgm:prSet presAssocID="{4FC0D92C-FD9C-483B-A930-DF20144C15E2}" presName="tx1" presStyleLbl="revTx" presStyleIdx="3" presStyleCnt="10"/>
      <dgm:spPr/>
    </dgm:pt>
    <dgm:pt modelId="{986F9082-5FC2-4C20-906E-1BF9ABF50A2F}" type="pres">
      <dgm:prSet presAssocID="{4FC0D92C-FD9C-483B-A930-DF20144C15E2}" presName="vert1" presStyleCnt="0"/>
      <dgm:spPr/>
    </dgm:pt>
    <dgm:pt modelId="{D391EBEE-F73C-46BF-9450-0FAFA2BD860A}" type="pres">
      <dgm:prSet presAssocID="{AA8ED2F8-C24B-4911-B83A-B4F9007A496C}" presName="thickLine" presStyleLbl="alignNode1" presStyleIdx="4" presStyleCnt="10"/>
      <dgm:spPr/>
    </dgm:pt>
    <dgm:pt modelId="{CF34B20F-5284-4D16-B21F-1EEBA99D8804}" type="pres">
      <dgm:prSet presAssocID="{AA8ED2F8-C24B-4911-B83A-B4F9007A496C}" presName="horz1" presStyleCnt="0"/>
      <dgm:spPr/>
    </dgm:pt>
    <dgm:pt modelId="{983FDB8B-618F-471E-924F-C5BA3C3AEA8E}" type="pres">
      <dgm:prSet presAssocID="{AA8ED2F8-C24B-4911-B83A-B4F9007A496C}" presName="tx1" presStyleLbl="revTx" presStyleIdx="4" presStyleCnt="10"/>
      <dgm:spPr/>
    </dgm:pt>
    <dgm:pt modelId="{40C04440-312F-4D45-A9A1-87066FE3DEC6}" type="pres">
      <dgm:prSet presAssocID="{AA8ED2F8-C24B-4911-B83A-B4F9007A496C}" presName="vert1" presStyleCnt="0"/>
      <dgm:spPr/>
    </dgm:pt>
    <dgm:pt modelId="{3EBEFC24-A0E4-40A0-9E80-6946537CD441}" type="pres">
      <dgm:prSet presAssocID="{E8A072C3-25A1-4297-AEEA-7226ED4F0439}" presName="thickLine" presStyleLbl="alignNode1" presStyleIdx="5" presStyleCnt="10"/>
      <dgm:spPr/>
    </dgm:pt>
    <dgm:pt modelId="{97317CD1-9E30-414C-9878-686E822F010B}" type="pres">
      <dgm:prSet presAssocID="{E8A072C3-25A1-4297-AEEA-7226ED4F0439}" presName="horz1" presStyleCnt="0"/>
      <dgm:spPr/>
    </dgm:pt>
    <dgm:pt modelId="{990A68DD-173A-4FA2-BDD4-6EA4A09F7642}" type="pres">
      <dgm:prSet presAssocID="{E8A072C3-25A1-4297-AEEA-7226ED4F0439}" presName="tx1" presStyleLbl="revTx" presStyleIdx="5" presStyleCnt="10"/>
      <dgm:spPr/>
    </dgm:pt>
    <dgm:pt modelId="{F38586A4-2F52-4C61-AE87-2A90929881D1}" type="pres">
      <dgm:prSet presAssocID="{E8A072C3-25A1-4297-AEEA-7226ED4F0439}" presName="vert1" presStyleCnt="0"/>
      <dgm:spPr/>
    </dgm:pt>
    <dgm:pt modelId="{8E6FAE53-3941-4C3E-9D15-9F80AB6F51F3}" type="pres">
      <dgm:prSet presAssocID="{02FD1250-0FBE-40AA-980D-A73B3BBB947F}" presName="thickLine" presStyleLbl="alignNode1" presStyleIdx="6" presStyleCnt="10"/>
      <dgm:spPr/>
    </dgm:pt>
    <dgm:pt modelId="{35087DAC-A0C6-4F91-AF9B-EE97D5CC4291}" type="pres">
      <dgm:prSet presAssocID="{02FD1250-0FBE-40AA-980D-A73B3BBB947F}" presName="horz1" presStyleCnt="0"/>
      <dgm:spPr/>
    </dgm:pt>
    <dgm:pt modelId="{8DD96799-67F9-4515-8185-75278CE6328F}" type="pres">
      <dgm:prSet presAssocID="{02FD1250-0FBE-40AA-980D-A73B3BBB947F}" presName="tx1" presStyleLbl="revTx" presStyleIdx="6" presStyleCnt="10"/>
      <dgm:spPr/>
    </dgm:pt>
    <dgm:pt modelId="{B9C8F21F-9E89-4A31-8DFB-848595A4601D}" type="pres">
      <dgm:prSet presAssocID="{02FD1250-0FBE-40AA-980D-A73B3BBB947F}" presName="vert1" presStyleCnt="0"/>
      <dgm:spPr/>
    </dgm:pt>
    <dgm:pt modelId="{260A3496-8401-4B79-9CB9-ACA44E9F1F15}" type="pres">
      <dgm:prSet presAssocID="{4005B033-E91D-4A68-91A7-59BB3D536A2F}" presName="thickLine" presStyleLbl="alignNode1" presStyleIdx="7" presStyleCnt="10"/>
      <dgm:spPr/>
    </dgm:pt>
    <dgm:pt modelId="{4444D327-DC8D-4F2C-BBBB-20C3587C67C0}" type="pres">
      <dgm:prSet presAssocID="{4005B033-E91D-4A68-91A7-59BB3D536A2F}" presName="horz1" presStyleCnt="0"/>
      <dgm:spPr/>
    </dgm:pt>
    <dgm:pt modelId="{3B3D7C7D-5894-4023-9A83-02EA3A164D37}" type="pres">
      <dgm:prSet presAssocID="{4005B033-E91D-4A68-91A7-59BB3D536A2F}" presName="tx1" presStyleLbl="revTx" presStyleIdx="7" presStyleCnt="10"/>
      <dgm:spPr/>
    </dgm:pt>
    <dgm:pt modelId="{B3AE5F07-EF62-4D9C-963F-763E9F01B87A}" type="pres">
      <dgm:prSet presAssocID="{4005B033-E91D-4A68-91A7-59BB3D536A2F}" presName="vert1" presStyleCnt="0"/>
      <dgm:spPr/>
    </dgm:pt>
    <dgm:pt modelId="{94751E4B-1618-430E-AAF5-C2F64135E0E6}" type="pres">
      <dgm:prSet presAssocID="{C9E733FC-731D-463E-87A1-62355C458042}" presName="thickLine" presStyleLbl="alignNode1" presStyleIdx="8" presStyleCnt="10"/>
      <dgm:spPr/>
    </dgm:pt>
    <dgm:pt modelId="{37B642DC-197B-43CA-9272-E2A7FA1C0F14}" type="pres">
      <dgm:prSet presAssocID="{C9E733FC-731D-463E-87A1-62355C458042}" presName="horz1" presStyleCnt="0"/>
      <dgm:spPr/>
    </dgm:pt>
    <dgm:pt modelId="{356513D1-916C-4238-96D8-903CBA661C7E}" type="pres">
      <dgm:prSet presAssocID="{C9E733FC-731D-463E-87A1-62355C458042}" presName="tx1" presStyleLbl="revTx" presStyleIdx="8" presStyleCnt="10"/>
      <dgm:spPr/>
    </dgm:pt>
    <dgm:pt modelId="{4CCB03E7-3490-46DF-B521-E3D5D39BFABE}" type="pres">
      <dgm:prSet presAssocID="{C9E733FC-731D-463E-87A1-62355C458042}" presName="vert1" presStyleCnt="0"/>
      <dgm:spPr/>
    </dgm:pt>
    <dgm:pt modelId="{B0F13F9A-41B2-4B0A-B06F-DD9F84F9CDDA}" type="pres">
      <dgm:prSet presAssocID="{B9DA9D56-BAC4-4553-9107-6BDEDF7247AA}" presName="thickLine" presStyleLbl="alignNode1" presStyleIdx="9" presStyleCnt="10"/>
      <dgm:spPr/>
    </dgm:pt>
    <dgm:pt modelId="{D6E6C379-A75D-421D-AC9D-5DFB9F5B2C93}" type="pres">
      <dgm:prSet presAssocID="{B9DA9D56-BAC4-4553-9107-6BDEDF7247AA}" presName="horz1" presStyleCnt="0"/>
      <dgm:spPr/>
    </dgm:pt>
    <dgm:pt modelId="{D546BECF-E17D-4E9D-A939-BDD0395C651F}" type="pres">
      <dgm:prSet presAssocID="{B9DA9D56-BAC4-4553-9107-6BDEDF7247AA}" presName="tx1" presStyleLbl="revTx" presStyleIdx="9" presStyleCnt="10"/>
      <dgm:spPr/>
    </dgm:pt>
    <dgm:pt modelId="{50D2DFCC-EEF1-40E7-A19C-DE786F16DE51}" type="pres">
      <dgm:prSet presAssocID="{B9DA9D56-BAC4-4553-9107-6BDEDF7247AA}" presName="vert1" presStyleCnt="0"/>
      <dgm:spPr/>
    </dgm:pt>
  </dgm:ptLst>
  <dgm:cxnLst>
    <dgm:cxn modelId="{3320CC1E-506E-4C58-AC1C-583876E91061}" srcId="{2F372BF3-7317-46EC-873F-3FF9D9C7B568}" destId="{8932033B-31F8-4254-973F-20EB81695E10}" srcOrd="2" destOrd="0" parTransId="{423BF057-FC48-483D-8DBC-D7E02E455D41}" sibTransId="{14D5B23C-27C4-4EAD-BF22-A040A1B5700F}"/>
    <dgm:cxn modelId="{21A69C22-4B7B-4A61-842A-DF81C0F1515F}" type="presOf" srcId="{2F372BF3-7317-46EC-873F-3FF9D9C7B568}" destId="{4859AFBE-00D2-4551-92F7-1B07684429B8}" srcOrd="0" destOrd="0" presId="urn:microsoft.com/office/officeart/2008/layout/LinedList"/>
    <dgm:cxn modelId="{8F48B22B-C381-4C6A-BB33-D91DE855073E}" srcId="{2F372BF3-7317-46EC-873F-3FF9D9C7B568}" destId="{4FC0D92C-FD9C-483B-A930-DF20144C15E2}" srcOrd="3" destOrd="0" parTransId="{F29F17A2-1E2A-44E8-BFA8-5CE028FF5996}" sibTransId="{44A9CF32-BB78-4B66-B59D-C4D475598718}"/>
    <dgm:cxn modelId="{9F6B6334-D19B-4ADB-B37B-5D8D5782894D}" srcId="{2F372BF3-7317-46EC-873F-3FF9D9C7B568}" destId="{02FD1250-0FBE-40AA-980D-A73B3BBB947F}" srcOrd="6" destOrd="0" parTransId="{CCAB7558-6C43-43E7-A0DC-3E7EE29A28C9}" sibTransId="{927E7CB3-C674-4BC3-AB93-07873EA715AD}"/>
    <dgm:cxn modelId="{07C0A35D-45DE-472A-9C42-5A2BFBC38F5F}" type="presOf" srcId="{C9E733FC-731D-463E-87A1-62355C458042}" destId="{356513D1-916C-4238-96D8-903CBA661C7E}" srcOrd="0" destOrd="0" presId="urn:microsoft.com/office/officeart/2008/layout/LinedList"/>
    <dgm:cxn modelId="{254AA941-E14C-4FB6-BC4E-794E09D6486B}" type="presOf" srcId="{AA8ED2F8-C24B-4911-B83A-B4F9007A496C}" destId="{983FDB8B-618F-471E-924F-C5BA3C3AEA8E}" srcOrd="0" destOrd="0" presId="urn:microsoft.com/office/officeart/2008/layout/LinedList"/>
    <dgm:cxn modelId="{B6886642-0DBF-4BAD-81B0-87F2DAD39141}" type="presOf" srcId="{4FC0D92C-FD9C-483B-A930-DF20144C15E2}" destId="{4CD55E9E-2D90-41B3-B152-DC55D08497FA}" srcOrd="0" destOrd="0" presId="urn:microsoft.com/office/officeart/2008/layout/LinedList"/>
    <dgm:cxn modelId="{C21E6463-9C43-411A-AB53-B34FD6A2DD5A}" srcId="{2F372BF3-7317-46EC-873F-3FF9D9C7B568}" destId="{453A136E-8E64-4451-9EC1-D53D803F5D37}" srcOrd="1" destOrd="0" parTransId="{34C5CF4C-DA37-4C2B-9087-35E8CB9A5D64}" sibTransId="{96D91674-B8AF-4420-A716-8B15543F1FCB}"/>
    <dgm:cxn modelId="{3B3EA945-C73F-4136-A842-73CBCF9D4E8F}" srcId="{2F372BF3-7317-46EC-873F-3FF9D9C7B568}" destId="{B9DA9D56-BAC4-4553-9107-6BDEDF7247AA}" srcOrd="9" destOrd="0" parTransId="{D208768D-39B4-4E95-A44B-498341A311A4}" sibTransId="{667E3537-EF9D-4F6F-A6EE-0CE921CE49F8}"/>
    <dgm:cxn modelId="{DA25B946-341E-43FD-8EB9-4EA47BAB53B8}" type="presOf" srcId="{02FD1250-0FBE-40AA-980D-A73B3BBB947F}" destId="{8DD96799-67F9-4515-8185-75278CE6328F}" srcOrd="0" destOrd="0" presId="urn:microsoft.com/office/officeart/2008/layout/LinedList"/>
    <dgm:cxn modelId="{8D6A326D-AB56-4077-BDE9-9B7D6505F851}" type="presOf" srcId="{8932033B-31F8-4254-973F-20EB81695E10}" destId="{F8E35114-A850-4ED9-AC8F-032A56E06635}" srcOrd="0" destOrd="0" presId="urn:microsoft.com/office/officeart/2008/layout/LinedList"/>
    <dgm:cxn modelId="{4AECCB4E-8A8D-478B-8DDE-B7EA4FCB373C}" srcId="{2F372BF3-7317-46EC-873F-3FF9D9C7B568}" destId="{E8A072C3-25A1-4297-AEEA-7226ED4F0439}" srcOrd="5" destOrd="0" parTransId="{75566122-7A42-4840-8DA3-ED0E3C63DC02}" sibTransId="{7CDDB3B8-AFFF-412E-B456-78AAD5A08CB5}"/>
    <dgm:cxn modelId="{17C5AD7C-32DD-4020-AF11-50AD1BA681B8}" srcId="{2F372BF3-7317-46EC-873F-3FF9D9C7B568}" destId="{AA8ED2F8-C24B-4911-B83A-B4F9007A496C}" srcOrd="4" destOrd="0" parTransId="{D3C2BBF0-2331-4EA1-B474-6F73042E98FC}" sibTransId="{F24F1494-667F-4DC3-9F9B-921C8487599D}"/>
    <dgm:cxn modelId="{F04A7086-3479-41D9-BA85-C801556F376B}" type="presOf" srcId="{4005B033-E91D-4A68-91A7-59BB3D536A2F}" destId="{3B3D7C7D-5894-4023-9A83-02EA3A164D37}" srcOrd="0" destOrd="0" presId="urn:microsoft.com/office/officeart/2008/layout/LinedList"/>
    <dgm:cxn modelId="{0F6EB78B-EFA5-4227-98C2-E81EE5422C6C}" type="presOf" srcId="{453A136E-8E64-4451-9EC1-D53D803F5D37}" destId="{2EC85CE9-AAF9-475E-BBDE-50D6245B0207}" srcOrd="0" destOrd="0" presId="urn:microsoft.com/office/officeart/2008/layout/LinedList"/>
    <dgm:cxn modelId="{4AB3F6AA-A5BB-49F3-B6C3-B698C0B03A05}" srcId="{2F372BF3-7317-46EC-873F-3FF9D9C7B568}" destId="{C9E733FC-731D-463E-87A1-62355C458042}" srcOrd="8" destOrd="0" parTransId="{456F0860-2194-408A-A5CE-88B75A61A232}" sibTransId="{6E0CC958-A963-42A4-8683-11F52D9DCD4E}"/>
    <dgm:cxn modelId="{4CFA10B3-4529-4DC1-B738-80C342D1F159}" srcId="{2F372BF3-7317-46EC-873F-3FF9D9C7B568}" destId="{059B5DB0-37F9-439C-AD1C-D7F214257587}" srcOrd="0" destOrd="0" parTransId="{0D8D08D6-BF2B-4246-8835-DFAF7D56C888}" sibTransId="{17ACBE5C-4119-4006-972E-5A84FECA9E23}"/>
    <dgm:cxn modelId="{265058CB-76E5-448C-A8DF-2196AA33254A}" type="presOf" srcId="{B9DA9D56-BAC4-4553-9107-6BDEDF7247AA}" destId="{D546BECF-E17D-4E9D-A939-BDD0395C651F}" srcOrd="0" destOrd="0" presId="urn:microsoft.com/office/officeart/2008/layout/LinedList"/>
    <dgm:cxn modelId="{97A6A1D1-7022-473D-88AE-BB96FDEE678A}" type="presOf" srcId="{059B5DB0-37F9-439C-AD1C-D7F214257587}" destId="{18A51433-DB95-4403-BDA7-2EB7F7591623}" srcOrd="0" destOrd="0" presId="urn:microsoft.com/office/officeart/2008/layout/LinedList"/>
    <dgm:cxn modelId="{884427D4-CADD-4A7C-A257-CD6BD4025FE2}" type="presOf" srcId="{E8A072C3-25A1-4297-AEEA-7226ED4F0439}" destId="{990A68DD-173A-4FA2-BDD4-6EA4A09F7642}" srcOrd="0" destOrd="0" presId="urn:microsoft.com/office/officeart/2008/layout/LinedList"/>
    <dgm:cxn modelId="{49A5F9FF-56C6-4B80-ADDC-7185BE433D71}" srcId="{2F372BF3-7317-46EC-873F-3FF9D9C7B568}" destId="{4005B033-E91D-4A68-91A7-59BB3D536A2F}" srcOrd="7" destOrd="0" parTransId="{CE8D5B5E-9A44-4372-801B-A720B1181226}" sibTransId="{E6A71AB2-EA13-46DC-9CA9-B714C3360619}"/>
    <dgm:cxn modelId="{AC951EE8-E3EB-4701-9AA0-838CE256B47A}" type="presParOf" srcId="{4859AFBE-00D2-4551-92F7-1B07684429B8}" destId="{ACA06E88-7C8B-4C7A-AD26-6FC7D415F6FA}" srcOrd="0" destOrd="0" presId="urn:microsoft.com/office/officeart/2008/layout/LinedList"/>
    <dgm:cxn modelId="{3897CD0F-CE0B-4AC4-BBB5-0B3A071A4D51}" type="presParOf" srcId="{4859AFBE-00D2-4551-92F7-1B07684429B8}" destId="{A33FD34D-2812-48E2-A30C-803BD6A85DDE}" srcOrd="1" destOrd="0" presId="urn:microsoft.com/office/officeart/2008/layout/LinedList"/>
    <dgm:cxn modelId="{37406E15-2703-4BCD-B11B-6E7D9551485A}" type="presParOf" srcId="{A33FD34D-2812-48E2-A30C-803BD6A85DDE}" destId="{18A51433-DB95-4403-BDA7-2EB7F7591623}" srcOrd="0" destOrd="0" presId="urn:microsoft.com/office/officeart/2008/layout/LinedList"/>
    <dgm:cxn modelId="{7744E9E6-207F-4D2F-830F-8947A87E951F}" type="presParOf" srcId="{A33FD34D-2812-48E2-A30C-803BD6A85DDE}" destId="{A82E542D-83EB-4409-9D96-857EEAC8E803}" srcOrd="1" destOrd="0" presId="urn:microsoft.com/office/officeart/2008/layout/LinedList"/>
    <dgm:cxn modelId="{2F28F95E-7454-477B-A512-AF64ABC56FE1}" type="presParOf" srcId="{4859AFBE-00D2-4551-92F7-1B07684429B8}" destId="{09E75C12-E5FF-4B51-99CC-566FA5C0A639}" srcOrd="2" destOrd="0" presId="urn:microsoft.com/office/officeart/2008/layout/LinedList"/>
    <dgm:cxn modelId="{A3B62225-C7B3-46EC-AFE1-31DF349BA763}" type="presParOf" srcId="{4859AFBE-00D2-4551-92F7-1B07684429B8}" destId="{A5066DA0-8B7C-4A86-A4F2-9D6D70E4F10F}" srcOrd="3" destOrd="0" presId="urn:microsoft.com/office/officeart/2008/layout/LinedList"/>
    <dgm:cxn modelId="{66D57619-53F8-4608-9D26-70FF1B314442}" type="presParOf" srcId="{A5066DA0-8B7C-4A86-A4F2-9D6D70E4F10F}" destId="{2EC85CE9-AAF9-475E-BBDE-50D6245B0207}" srcOrd="0" destOrd="0" presId="urn:microsoft.com/office/officeart/2008/layout/LinedList"/>
    <dgm:cxn modelId="{482DDDA5-2FBE-408B-8FCA-742A7AF10C2D}" type="presParOf" srcId="{A5066DA0-8B7C-4A86-A4F2-9D6D70E4F10F}" destId="{398B939A-7E84-431F-B44A-ABBCEC8038D7}" srcOrd="1" destOrd="0" presId="urn:microsoft.com/office/officeart/2008/layout/LinedList"/>
    <dgm:cxn modelId="{CE106ACD-473F-48F5-9AA0-94FFC61C5600}" type="presParOf" srcId="{4859AFBE-00D2-4551-92F7-1B07684429B8}" destId="{03018875-AB99-4005-8411-D74E3EE6294B}" srcOrd="4" destOrd="0" presId="urn:microsoft.com/office/officeart/2008/layout/LinedList"/>
    <dgm:cxn modelId="{8241DF63-37CB-4586-B0C7-6818D3DC498E}" type="presParOf" srcId="{4859AFBE-00D2-4551-92F7-1B07684429B8}" destId="{333D3F02-99A0-40CD-ADB3-FA76AD758F35}" srcOrd="5" destOrd="0" presId="urn:microsoft.com/office/officeart/2008/layout/LinedList"/>
    <dgm:cxn modelId="{B5A9B773-9EC4-47DC-AB4C-CD28A1A0D1FC}" type="presParOf" srcId="{333D3F02-99A0-40CD-ADB3-FA76AD758F35}" destId="{F8E35114-A850-4ED9-AC8F-032A56E06635}" srcOrd="0" destOrd="0" presId="urn:microsoft.com/office/officeart/2008/layout/LinedList"/>
    <dgm:cxn modelId="{8F52F93F-124B-45B9-BB98-3929DC281E90}" type="presParOf" srcId="{333D3F02-99A0-40CD-ADB3-FA76AD758F35}" destId="{62670A85-0611-4102-BA67-C97BD748DBF7}" srcOrd="1" destOrd="0" presId="urn:microsoft.com/office/officeart/2008/layout/LinedList"/>
    <dgm:cxn modelId="{DFD93683-BE07-4E28-9D56-A551CA5B78EC}" type="presParOf" srcId="{4859AFBE-00D2-4551-92F7-1B07684429B8}" destId="{42EE92AE-0607-4EA4-844C-CA77CF71A0A4}" srcOrd="6" destOrd="0" presId="urn:microsoft.com/office/officeart/2008/layout/LinedList"/>
    <dgm:cxn modelId="{63EFA509-AF89-4C0B-B27F-C6076A771D86}" type="presParOf" srcId="{4859AFBE-00D2-4551-92F7-1B07684429B8}" destId="{EB180FB1-90BF-464A-9022-9D7DED2DE9FD}" srcOrd="7" destOrd="0" presId="urn:microsoft.com/office/officeart/2008/layout/LinedList"/>
    <dgm:cxn modelId="{A698C030-D42D-4407-AF7F-9C481836FA0C}" type="presParOf" srcId="{EB180FB1-90BF-464A-9022-9D7DED2DE9FD}" destId="{4CD55E9E-2D90-41B3-B152-DC55D08497FA}" srcOrd="0" destOrd="0" presId="urn:microsoft.com/office/officeart/2008/layout/LinedList"/>
    <dgm:cxn modelId="{C65D048E-1B44-45FA-8897-26E3D61A2CD8}" type="presParOf" srcId="{EB180FB1-90BF-464A-9022-9D7DED2DE9FD}" destId="{986F9082-5FC2-4C20-906E-1BF9ABF50A2F}" srcOrd="1" destOrd="0" presId="urn:microsoft.com/office/officeart/2008/layout/LinedList"/>
    <dgm:cxn modelId="{4438950C-A76D-44D0-A7AC-434A63EF0625}" type="presParOf" srcId="{4859AFBE-00D2-4551-92F7-1B07684429B8}" destId="{D391EBEE-F73C-46BF-9450-0FAFA2BD860A}" srcOrd="8" destOrd="0" presId="urn:microsoft.com/office/officeart/2008/layout/LinedList"/>
    <dgm:cxn modelId="{66A483B1-9C38-431F-8949-5745173B4F36}" type="presParOf" srcId="{4859AFBE-00D2-4551-92F7-1B07684429B8}" destId="{CF34B20F-5284-4D16-B21F-1EEBA99D8804}" srcOrd="9" destOrd="0" presId="urn:microsoft.com/office/officeart/2008/layout/LinedList"/>
    <dgm:cxn modelId="{5CA8A394-98C2-4CA9-B0E4-08DA9554D7FA}" type="presParOf" srcId="{CF34B20F-5284-4D16-B21F-1EEBA99D8804}" destId="{983FDB8B-618F-471E-924F-C5BA3C3AEA8E}" srcOrd="0" destOrd="0" presId="urn:microsoft.com/office/officeart/2008/layout/LinedList"/>
    <dgm:cxn modelId="{5CD0E004-6F74-4987-8A32-771CB5870245}" type="presParOf" srcId="{CF34B20F-5284-4D16-B21F-1EEBA99D8804}" destId="{40C04440-312F-4D45-A9A1-87066FE3DEC6}" srcOrd="1" destOrd="0" presId="urn:microsoft.com/office/officeart/2008/layout/LinedList"/>
    <dgm:cxn modelId="{F263E9D5-5111-411A-B284-BCD4D95127DE}" type="presParOf" srcId="{4859AFBE-00D2-4551-92F7-1B07684429B8}" destId="{3EBEFC24-A0E4-40A0-9E80-6946537CD441}" srcOrd="10" destOrd="0" presId="urn:microsoft.com/office/officeart/2008/layout/LinedList"/>
    <dgm:cxn modelId="{31C868BF-4843-49FA-9BD6-30244E15B292}" type="presParOf" srcId="{4859AFBE-00D2-4551-92F7-1B07684429B8}" destId="{97317CD1-9E30-414C-9878-686E822F010B}" srcOrd="11" destOrd="0" presId="urn:microsoft.com/office/officeart/2008/layout/LinedList"/>
    <dgm:cxn modelId="{66A9809E-4402-4A47-9C42-F500020651FD}" type="presParOf" srcId="{97317CD1-9E30-414C-9878-686E822F010B}" destId="{990A68DD-173A-4FA2-BDD4-6EA4A09F7642}" srcOrd="0" destOrd="0" presId="urn:microsoft.com/office/officeart/2008/layout/LinedList"/>
    <dgm:cxn modelId="{09EA60A0-07D5-4271-8ACF-003F8C245D46}" type="presParOf" srcId="{97317CD1-9E30-414C-9878-686E822F010B}" destId="{F38586A4-2F52-4C61-AE87-2A90929881D1}" srcOrd="1" destOrd="0" presId="urn:microsoft.com/office/officeart/2008/layout/LinedList"/>
    <dgm:cxn modelId="{70385D60-65FE-412B-BB98-7DC95F84F646}" type="presParOf" srcId="{4859AFBE-00D2-4551-92F7-1B07684429B8}" destId="{8E6FAE53-3941-4C3E-9D15-9F80AB6F51F3}" srcOrd="12" destOrd="0" presId="urn:microsoft.com/office/officeart/2008/layout/LinedList"/>
    <dgm:cxn modelId="{CB08E620-6491-4214-9BBF-6D90BBBB754F}" type="presParOf" srcId="{4859AFBE-00D2-4551-92F7-1B07684429B8}" destId="{35087DAC-A0C6-4F91-AF9B-EE97D5CC4291}" srcOrd="13" destOrd="0" presId="urn:microsoft.com/office/officeart/2008/layout/LinedList"/>
    <dgm:cxn modelId="{2B455DA8-041C-461C-8FAF-9719C2292980}" type="presParOf" srcId="{35087DAC-A0C6-4F91-AF9B-EE97D5CC4291}" destId="{8DD96799-67F9-4515-8185-75278CE6328F}" srcOrd="0" destOrd="0" presId="urn:microsoft.com/office/officeart/2008/layout/LinedList"/>
    <dgm:cxn modelId="{C7CFF412-631D-4BD6-80B0-97296055FA1D}" type="presParOf" srcId="{35087DAC-A0C6-4F91-AF9B-EE97D5CC4291}" destId="{B9C8F21F-9E89-4A31-8DFB-848595A4601D}" srcOrd="1" destOrd="0" presId="urn:microsoft.com/office/officeart/2008/layout/LinedList"/>
    <dgm:cxn modelId="{B29B58FE-D876-407F-8BFA-5CDD5A89254F}" type="presParOf" srcId="{4859AFBE-00D2-4551-92F7-1B07684429B8}" destId="{260A3496-8401-4B79-9CB9-ACA44E9F1F15}" srcOrd="14" destOrd="0" presId="urn:microsoft.com/office/officeart/2008/layout/LinedList"/>
    <dgm:cxn modelId="{7239DDB5-8938-4D70-AAE3-2FC0A9296A38}" type="presParOf" srcId="{4859AFBE-00D2-4551-92F7-1B07684429B8}" destId="{4444D327-DC8D-4F2C-BBBB-20C3587C67C0}" srcOrd="15" destOrd="0" presId="urn:microsoft.com/office/officeart/2008/layout/LinedList"/>
    <dgm:cxn modelId="{B366F8E1-54A6-4FE8-8363-C6F30247A924}" type="presParOf" srcId="{4444D327-DC8D-4F2C-BBBB-20C3587C67C0}" destId="{3B3D7C7D-5894-4023-9A83-02EA3A164D37}" srcOrd="0" destOrd="0" presId="urn:microsoft.com/office/officeart/2008/layout/LinedList"/>
    <dgm:cxn modelId="{3D36AAF4-C4BF-426F-BCCC-72277C1F8313}" type="presParOf" srcId="{4444D327-DC8D-4F2C-BBBB-20C3587C67C0}" destId="{B3AE5F07-EF62-4D9C-963F-763E9F01B87A}" srcOrd="1" destOrd="0" presId="urn:microsoft.com/office/officeart/2008/layout/LinedList"/>
    <dgm:cxn modelId="{B8C9D31F-DC85-4EC6-91CD-5DDD10D9C8FA}" type="presParOf" srcId="{4859AFBE-00D2-4551-92F7-1B07684429B8}" destId="{94751E4B-1618-430E-AAF5-C2F64135E0E6}" srcOrd="16" destOrd="0" presId="urn:microsoft.com/office/officeart/2008/layout/LinedList"/>
    <dgm:cxn modelId="{BCCA49A4-CD9B-487E-BBF4-F52EAE9FFF98}" type="presParOf" srcId="{4859AFBE-00D2-4551-92F7-1B07684429B8}" destId="{37B642DC-197B-43CA-9272-E2A7FA1C0F14}" srcOrd="17" destOrd="0" presId="urn:microsoft.com/office/officeart/2008/layout/LinedList"/>
    <dgm:cxn modelId="{E86D02E3-9DF3-450A-A8F1-796965D45E09}" type="presParOf" srcId="{37B642DC-197B-43CA-9272-E2A7FA1C0F14}" destId="{356513D1-916C-4238-96D8-903CBA661C7E}" srcOrd="0" destOrd="0" presId="urn:microsoft.com/office/officeart/2008/layout/LinedList"/>
    <dgm:cxn modelId="{B19F28C7-6691-4319-B273-DDE2D41E2F17}" type="presParOf" srcId="{37B642DC-197B-43CA-9272-E2A7FA1C0F14}" destId="{4CCB03E7-3490-46DF-B521-E3D5D39BFABE}" srcOrd="1" destOrd="0" presId="urn:microsoft.com/office/officeart/2008/layout/LinedList"/>
    <dgm:cxn modelId="{BD71DB90-96BE-4221-A0CE-26BE551E81E9}" type="presParOf" srcId="{4859AFBE-00D2-4551-92F7-1B07684429B8}" destId="{B0F13F9A-41B2-4B0A-B06F-DD9F84F9CDDA}" srcOrd="18" destOrd="0" presId="urn:microsoft.com/office/officeart/2008/layout/LinedList"/>
    <dgm:cxn modelId="{87F51901-7C34-40AD-AEC4-387E7829010E}" type="presParOf" srcId="{4859AFBE-00D2-4551-92F7-1B07684429B8}" destId="{D6E6C379-A75D-421D-AC9D-5DFB9F5B2C93}" srcOrd="19" destOrd="0" presId="urn:microsoft.com/office/officeart/2008/layout/LinedList"/>
    <dgm:cxn modelId="{24777C0D-EB02-4724-8930-F1D081E043D5}" type="presParOf" srcId="{D6E6C379-A75D-421D-AC9D-5DFB9F5B2C93}" destId="{D546BECF-E17D-4E9D-A939-BDD0395C651F}" srcOrd="0" destOrd="0" presId="urn:microsoft.com/office/officeart/2008/layout/LinedList"/>
    <dgm:cxn modelId="{107A617E-8D37-4179-BEDF-99DAB1035141}" type="presParOf" srcId="{D6E6C379-A75D-421D-AC9D-5DFB9F5B2C93}" destId="{50D2DFCC-EEF1-40E7-A19C-DE786F16DE5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8D3DA-C060-4F7D-87BA-2FF46682461C}">
      <dsp:nvSpPr>
        <dsp:cNvPr id="0" name=""/>
        <dsp:cNvSpPr/>
      </dsp:nvSpPr>
      <dsp:spPr>
        <a:xfrm>
          <a:off x="0" y="502"/>
          <a:ext cx="4547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C1897-C2A9-4196-8224-AC6BCF90B185}">
      <dsp:nvSpPr>
        <dsp:cNvPr id="0" name=""/>
        <dsp:cNvSpPr/>
      </dsp:nvSpPr>
      <dsp:spPr>
        <a:xfrm>
          <a:off x="0" y="502"/>
          <a:ext cx="4547271" cy="41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700" kern="1200" dirty="0"/>
            <a:t>1. </a:t>
          </a:r>
          <a:r>
            <a:rPr lang="en-US" sz="1700" kern="1200" dirty="0"/>
            <a:t>BISCUIT🍪</a:t>
          </a:r>
        </a:p>
      </dsp:txBody>
      <dsp:txXfrm>
        <a:off x="0" y="502"/>
        <a:ext cx="4547271" cy="411489"/>
      </dsp:txXfrm>
    </dsp:sp>
    <dsp:sp modelId="{BB80B362-7682-4BCD-BCF1-85522C2A3CED}">
      <dsp:nvSpPr>
        <dsp:cNvPr id="0" name=""/>
        <dsp:cNvSpPr/>
      </dsp:nvSpPr>
      <dsp:spPr>
        <a:xfrm>
          <a:off x="0" y="411991"/>
          <a:ext cx="4547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D5B4C-5F67-4FF7-AA9B-E6A63DC945D4}">
      <dsp:nvSpPr>
        <dsp:cNvPr id="0" name=""/>
        <dsp:cNvSpPr/>
      </dsp:nvSpPr>
      <dsp:spPr>
        <a:xfrm>
          <a:off x="0" y="411991"/>
          <a:ext cx="4547271" cy="41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700" kern="1200" dirty="0"/>
            <a:t>2. </a:t>
          </a:r>
          <a:r>
            <a:rPr lang="en-US" sz="1700" kern="1200" dirty="0"/>
            <a:t>TAP🚿</a:t>
          </a:r>
          <a:endParaRPr lang="el-GR" sz="1700" kern="1200" dirty="0"/>
        </a:p>
      </dsp:txBody>
      <dsp:txXfrm>
        <a:off x="0" y="411991"/>
        <a:ext cx="4547271" cy="411489"/>
      </dsp:txXfrm>
    </dsp:sp>
    <dsp:sp modelId="{694BB788-9C6F-4C2C-8310-66EEE1BA99E2}">
      <dsp:nvSpPr>
        <dsp:cNvPr id="0" name=""/>
        <dsp:cNvSpPr/>
      </dsp:nvSpPr>
      <dsp:spPr>
        <a:xfrm>
          <a:off x="0" y="823481"/>
          <a:ext cx="4547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B3929-888F-4E9E-A2EA-139754F78099}">
      <dsp:nvSpPr>
        <dsp:cNvPr id="0" name=""/>
        <dsp:cNvSpPr/>
      </dsp:nvSpPr>
      <dsp:spPr>
        <a:xfrm>
          <a:off x="0" y="823481"/>
          <a:ext cx="4547271" cy="41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700" kern="1200" dirty="0"/>
            <a:t>3. </a:t>
          </a:r>
          <a:r>
            <a:rPr lang="en-US" sz="1700" kern="1200" dirty="0"/>
            <a:t>CRISPS🍟</a:t>
          </a:r>
          <a:endParaRPr lang="el-GR" sz="1700" kern="1200" dirty="0"/>
        </a:p>
      </dsp:txBody>
      <dsp:txXfrm>
        <a:off x="0" y="823481"/>
        <a:ext cx="4547271" cy="411489"/>
      </dsp:txXfrm>
    </dsp:sp>
    <dsp:sp modelId="{1FE9D62B-E291-4193-8CE7-48F7652A5961}">
      <dsp:nvSpPr>
        <dsp:cNvPr id="0" name=""/>
        <dsp:cNvSpPr/>
      </dsp:nvSpPr>
      <dsp:spPr>
        <a:xfrm>
          <a:off x="0" y="1234970"/>
          <a:ext cx="4547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234CA-5407-4AC0-A075-AC316C21E91F}">
      <dsp:nvSpPr>
        <dsp:cNvPr id="0" name=""/>
        <dsp:cNvSpPr/>
      </dsp:nvSpPr>
      <dsp:spPr>
        <a:xfrm>
          <a:off x="0" y="1234970"/>
          <a:ext cx="4547271" cy="41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700" kern="1200" dirty="0"/>
            <a:t>4. </a:t>
          </a:r>
          <a:r>
            <a:rPr lang="en-US" sz="1700" kern="1200" dirty="0"/>
            <a:t>THE CINEMA🎞</a:t>
          </a:r>
          <a:endParaRPr lang="el-GR" sz="1700" kern="1200" dirty="0"/>
        </a:p>
      </dsp:txBody>
      <dsp:txXfrm>
        <a:off x="0" y="1234970"/>
        <a:ext cx="4547271" cy="411489"/>
      </dsp:txXfrm>
    </dsp:sp>
    <dsp:sp modelId="{215BCE1B-0919-4E2E-A320-70A5574A5F65}">
      <dsp:nvSpPr>
        <dsp:cNvPr id="0" name=""/>
        <dsp:cNvSpPr/>
      </dsp:nvSpPr>
      <dsp:spPr>
        <a:xfrm>
          <a:off x="0" y="1646460"/>
          <a:ext cx="4547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92EB8-B1B9-40EB-9B56-9553A0999451}">
      <dsp:nvSpPr>
        <dsp:cNvPr id="0" name=""/>
        <dsp:cNvSpPr/>
      </dsp:nvSpPr>
      <dsp:spPr>
        <a:xfrm>
          <a:off x="0" y="1646460"/>
          <a:ext cx="4547271" cy="41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700" kern="1200" dirty="0"/>
            <a:t>5. </a:t>
          </a:r>
          <a:r>
            <a:rPr lang="en-US" sz="1700" kern="1200" dirty="0"/>
            <a:t>FIRST FLOOR🏢</a:t>
          </a:r>
          <a:endParaRPr lang="el-GR" sz="1700" kern="1200" dirty="0"/>
        </a:p>
      </dsp:txBody>
      <dsp:txXfrm>
        <a:off x="0" y="1646460"/>
        <a:ext cx="4547271" cy="411489"/>
      </dsp:txXfrm>
    </dsp:sp>
    <dsp:sp modelId="{1EBE8C96-86E1-489D-A41E-50786C812CE7}">
      <dsp:nvSpPr>
        <dsp:cNvPr id="0" name=""/>
        <dsp:cNvSpPr/>
      </dsp:nvSpPr>
      <dsp:spPr>
        <a:xfrm>
          <a:off x="0" y="2057950"/>
          <a:ext cx="4547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9C5D8-2EFF-4A03-8955-3E6A45A25D01}">
      <dsp:nvSpPr>
        <dsp:cNvPr id="0" name=""/>
        <dsp:cNvSpPr/>
      </dsp:nvSpPr>
      <dsp:spPr>
        <a:xfrm>
          <a:off x="0" y="2057950"/>
          <a:ext cx="4547271" cy="41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700" kern="1200" dirty="0"/>
            <a:t>6. </a:t>
          </a:r>
          <a:r>
            <a:rPr lang="en-US" sz="1700" kern="1200" dirty="0"/>
            <a:t>GARDEN⛺</a:t>
          </a:r>
          <a:endParaRPr lang="el-GR" sz="1700" kern="1200" dirty="0"/>
        </a:p>
      </dsp:txBody>
      <dsp:txXfrm>
        <a:off x="0" y="2057950"/>
        <a:ext cx="4547271" cy="411489"/>
      </dsp:txXfrm>
    </dsp:sp>
    <dsp:sp modelId="{D516A576-DF96-436D-90BD-4C358BF79529}">
      <dsp:nvSpPr>
        <dsp:cNvPr id="0" name=""/>
        <dsp:cNvSpPr/>
      </dsp:nvSpPr>
      <dsp:spPr>
        <a:xfrm>
          <a:off x="0" y="2469439"/>
          <a:ext cx="4547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F2853-8321-4190-A365-6C5E4B6FA70D}">
      <dsp:nvSpPr>
        <dsp:cNvPr id="0" name=""/>
        <dsp:cNvSpPr/>
      </dsp:nvSpPr>
      <dsp:spPr>
        <a:xfrm>
          <a:off x="0" y="2469439"/>
          <a:ext cx="4547271" cy="41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700" kern="1200" dirty="0"/>
            <a:t>7. </a:t>
          </a:r>
          <a:r>
            <a:rPr lang="en-US" sz="1700" kern="1200" dirty="0"/>
            <a:t>LIFT</a:t>
          </a:r>
          <a:endParaRPr lang="el-GR" sz="1700" kern="1200" dirty="0"/>
        </a:p>
      </dsp:txBody>
      <dsp:txXfrm>
        <a:off x="0" y="2469439"/>
        <a:ext cx="4547271" cy="411489"/>
      </dsp:txXfrm>
    </dsp:sp>
    <dsp:sp modelId="{529033B3-5D51-4BDA-A872-284FC7FA2109}">
      <dsp:nvSpPr>
        <dsp:cNvPr id="0" name=""/>
        <dsp:cNvSpPr/>
      </dsp:nvSpPr>
      <dsp:spPr>
        <a:xfrm>
          <a:off x="0" y="2880929"/>
          <a:ext cx="4547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BFBAB-FE81-4464-AD45-8BD1790E110A}">
      <dsp:nvSpPr>
        <dsp:cNvPr id="0" name=""/>
        <dsp:cNvSpPr/>
      </dsp:nvSpPr>
      <dsp:spPr>
        <a:xfrm>
          <a:off x="0" y="2880929"/>
          <a:ext cx="4547271" cy="41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700" kern="1200" dirty="0"/>
            <a:t>8. </a:t>
          </a:r>
          <a:r>
            <a:rPr lang="en-US" sz="1700" kern="1200" dirty="0"/>
            <a:t>SWIMMING SUIT🩱</a:t>
          </a:r>
          <a:endParaRPr lang="el-GR" sz="1700" kern="1200" dirty="0"/>
        </a:p>
      </dsp:txBody>
      <dsp:txXfrm>
        <a:off x="0" y="2880929"/>
        <a:ext cx="4547271" cy="411489"/>
      </dsp:txXfrm>
    </dsp:sp>
    <dsp:sp modelId="{6C7D89D7-06B1-41E5-AC41-E1D0ACED59F2}">
      <dsp:nvSpPr>
        <dsp:cNvPr id="0" name=""/>
        <dsp:cNvSpPr/>
      </dsp:nvSpPr>
      <dsp:spPr>
        <a:xfrm>
          <a:off x="0" y="3292418"/>
          <a:ext cx="4547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28041-1F7B-49C4-8451-AC9DB07FA010}">
      <dsp:nvSpPr>
        <dsp:cNvPr id="0" name=""/>
        <dsp:cNvSpPr/>
      </dsp:nvSpPr>
      <dsp:spPr>
        <a:xfrm>
          <a:off x="0" y="3292418"/>
          <a:ext cx="4547271" cy="41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700" kern="1200" dirty="0"/>
            <a:t>9. </a:t>
          </a:r>
          <a:r>
            <a:rPr lang="en-US" sz="1700" kern="1200" dirty="0"/>
            <a:t>ZIP⛓</a:t>
          </a:r>
          <a:endParaRPr lang="el-GR" sz="1700" kern="1200" dirty="0"/>
        </a:p>
      </dsp:txBody>
      <dsp:txXfrm>
        <a:off x="0" y="3292418"/>
        <a:ext cx="4547271" cy="411489"/>
      </dsp:txXfrm>
    </dsp:sp>
    <dsp:sp modelId="{6C73657B-5494-46C3-9597-1B4F3190D660}">
      <dsp:nvSpPr>
        <dsp:cNvPr id="0" name=""/>
        <dsp:cNvSpPr/>
      </dsp:nvSpPr>
      <dsp:spPr>
        <a:xfrm>
          <a:off x="0" y="3703908"/>
          <a:ext cx="4547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68BF7-7D87-4360-93AA-B6D3774F6731}">
      <dsp:nvSpPr>
        <dsp:cNvPr id="0" name=""/>
        <dsp:cNvSpPr/>
      </dsp:nvSpPr>
      <dsp:spPr>
        <a:xfrm>
          <a:off x="0" y="3703908"/>
          <a:ext cx="4547271" cy="41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10. </a:t>
          </a:r>
          <a:r>
            <a:rPr lang="en-US" sz="1700" kern="1200" dirty="0"/>
            <a:t>TRAINERS👟</a:t>
          </a:r>
          <a:endParaRPr lang="el-GR" sz="1700" kern="1200" dirty="0"/>
        </a:p>
      </dsp:txBody>
      <dsp:txXfrm>
        <a:off x="0" y="3703908"/>
        <a:ext cx="4547271" cy="411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06E88-7C8B-4C7A-AD26-6FC7D415F6FA}">
      <dsp:nvSpPr>
        <dsp:cNvPr id="0" name=""/>
        <dsp:cNvSpPr/>
      </dsp:nvSpPr>
      <dsp:spPr>
        <a:xfrm>
          <a:off x="0" y="499"/>
          <a:ext cx="4431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51433-DB95-4403-BDA7-2EB7F7591623}">
      <dsp:nvSpPr>
        <dsp:cNvPr id="0" name=""/>
        <dsp:cNvSpPr/>
      </dsp:nvSpPr>
      <dsp:spPr>
        <a:xfrm>
          <a:off x="0" y="499"/>
          <a:ext cx="4431169" cy="40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1. </a:t>
          </a:r>
          <a:r>
            <a:rPr lang="en-US" sz="1700" kern="1200" dirty="0"/>
            <a:t>COOKIE🍪</a:t>
          </a:r>
        </a:p>
      </dsp:txBody>
      <dsp:txXfrm>
        <a:off x="0" y="499"/>
        <a:ext cx="4431169" cy="409178"/>
      </dsp:txXfrm>
    </dsp:sp>
    <dsp:sp modelId="{09E75C12-E5FF-4B51-99CC-566FA5C0A639}">
      <dsp:nvSpPr>
        <dsp:cNvPr id="0" name=""/>
        <dsp:cNvSpPr/>
      </dsp:nvSpPr>
      <dsp:spPr>
        <a:xfrm>
          <a:off x="0" y="409677"/>
          <a:ext cx="4431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85CE9-AAF9-475E-BBDE-50D6245B0207}">
      <dsp:nvSpPr>
        <dsp:cNvPr id="0" name=""/>
        <dsp:cNvSpPr/>
      </dsp:nvSpPr>
      <dsp:spPr>
        <a:xfrm>
          <a:off x="0" y="409677"/>
          <a:ext cx="4431169" cy="40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2. </a:t>
          </a:r>
          <a:r>
            <a:rPr lang="en-US" sz="1700" kern="1200" dirty="0"/>
            <a:t>FAUCET🚿</a:t>
          </a:r>
        </a:p>
      </dsp:txBody>
      <dsp:txXfrm>
        <a:off x="0" y="409677"/>
        <a:ext cx="4431169" cy="409178"/>
      </dsp:txXfrm>
    </dsp:sp>
    <dsp:sp modelId="{03018875-AB99-4005-8411-D74E3EE6294B}">
      <dsp:nvSpPr>
        <dsp:cNvPr id="0" name=""/>
        <dsp:cNvSpPr/>
      </dsp:nvSpPr>
      <dsp:spPr>
        <a:xfrm>
          <a:off x="0" y="818855"/>
          <a:ext cx="4431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35114-A850-4ED9-AC8F-032A56E06635}">
      <dsp:nvSpPr>
        <dsp:cNvPr id="0" name=""/>
        <dsp:cNvSpPr/>
      </dsp:nvSpPr>
      <dsp:spPr>
        <a:xfrm>
          <a:off x="0" y="818855"/>
          <a:ext cx="4431169" cy="40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3. </a:t>
          </a:r>
          <a:r>
            <a:rPr lang="en-US" sz="1700" kern="1200" dirty="0"/>
            <a:t>CHIPS🍟</a:t>
          </a:r>
        </a:p>
      </dsp:txBody>
      <dsp:txXfrm>
        <a:off x="0" y="818855"/>
        <a:ext cx="4431169" cy="409178"/>
      </dsp:txXfrm>
    </dsp:sp>
    <dsp:sp modelId="{42EE92AE-0607-4EA4-844C-CA77CF71A0A4}">
      <dsp:nvSpPr>
        <dsp:cNvPr id="0" name=""/>
        <dsp:cNvSpPr/>
      </dsp:nvSpPr>
      <dsp:spPr>
        <a:xfrm>
          <a:off x="0" y="1228034"/>
          <a:ext cx="4431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55E9E-2D90-41B3-B152-DC55D08497FA}">
      <dsp:nvSpPr>
        <dsp:cNvPr id="0" name=""/>
        <dsp:cNvSpPr/>
      </dsp:nvSpPr>
      <dsp:spPr>
        <a:xfrm>
          <a:off x="0" y="1228034"/>
          <a:ext cx="4431169" cy="40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4. </a:t>
          </a:r>
          <a:r>
            <a:rPr lang="en-US" sz="1700" kern="1200" dirty="0"/>
            <a:t>THE MOVIES🎞</a:t>
          </a:r>
        </a:p>
      </dsp:txBody>
      <dsp:txXfrm>
        <a:off x="0" y="1228034"/>
        <a:ext cx="4431169" cy="409178"/>
      </dsp:txXfrm>
    </dsp:sp>
    <dsp:sp modelId="{D391EBEE-F73C-46BF-9450-0FAFA2BD860A}">
      <dsp:nvSpPr>
        <dsp:cNvPr id="0" name=""/>
        <dsp:cNvSpPr/>
      </dsp:nvSpPr>
      <dsp:spPr>
        <a:xfrm>
          <a:off x="0" y="1637212"/>
          <a:ext cx="4431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FDB8B-618F-471E-924F-C5BA3C3AEA8E}">
      <dsp:nvSpPr>
        <dsp:cNvPr id="0" name=""/>
        <dsp:cNvSpPr/>
      </dsp:nvSpPr>
      <dsp:spPr>
        <a:xfrm>
          <a:off x="0" y="1637212"/>
          <a:ext cx="4431169" cy="40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5. </a:t>
          </a:r>
          <a:r>
            <a:rPr lang="en-US" sz="1700" kern="1200" dirty="0"/>
            <a:t>SECOND FLOOR🏢</a:t>
          </a:r>
        </a:p>
      </dsp:txBody>
      <dsp:txXfrm>
        <a:off x="0" y="1637212"/>
        <a:ext cx="4431169" cy="409178"/>
      </dsp:txXfrm>
    </dsp:sp>
    <dsp:sp modelId="{3EBEFC24-A0E4-40A0-9E80-6946537CD441}">
      <dsp:nvSpPr>
        <dsp:cNvPr id="0" name=""/>
        <dsp:cNvSpPr/>
      </dsp:nvSpPr>
      <dsp:spPr>
        <a:xfrm>
          <a:off x="0" y="2046390"/>
          <a:ext cx="4431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A68DD-173A-4FA2-BDD4-6EA4A09F7642}">
      <dsp:nvSpPr>
        <dsp:cNvPr id="0" name=""/>
        <dsp:cNvSpPr/>
      </dsp:nvSpPr>
      <dsp:spPr>
        <a:xfrm>
          <a:off x="0" y="2046390"/>
          <a:ext cx="4431169" cy="40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6. </a:t>
          </a:r>
          <a:r>
            <a:rPr lang="en-US" sz="1700" kern="1200" dirty="0"/>
            <a:t>( BACK ) YARD⛺</a:t>
          </a:r>
        </a:p>
      </dsp:txBody>
      <dsp:txXfrm>
        <a:off x="0" y="2046390"/>
        <a:ext cx="4431169" cy="409178"/>
      </dsp:txXfrm>
    </dsp:sp>
    <dsp:sp modelId="{8E6FAE53-3941-4C3E-9D15-9F80AB6F51F3}">
      <dsp:nvSpPr>
        <dsp:cNvPr id="0" name=""/>
        <dsp:cNvSpPr/>
      </dsp:nvSpPr>
      <dsp:spPr>
        <a:xfrm>
          <a:off x="0" y="2455568"/>
          <a:ext cx="4431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96799-67F9-4515-8185-75278CE6328F}">
      <dsp:nvSpPr>
        <dsp:cNvPr id="0" name=""/>
        <dsp:cNvSpPr/>
      </dsp:nvSpPr>
      <dsp:spPr>
        <a:xfrm>
          <a:off x="0" y="2455568"/>
          <a:ext cx="4431169" cy="40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7. </a:t>
          </a:r>
          <a:r>
            <a:rPr lang="en-US" sz="1700" kern="1200" dirty="0"/>
            <a:t>ELEVETOR</a:t>
          </a:r>
        </a:p>
      </dsp:txBody>
      <dsp:txXfrm>
        <a:off x="0" y="2455568"/>
        <a:ext cx="4431169" cy="409178"/>
      </dsp:txXfrm>
    </dsp:sp>
    <dsp:sp modelId="{260A3496-8401-4B79-9CB9-ACA44E9F1F15}">
      <dsp:nvSpPr>
        <dsp:cNvPr id="0" name=""/>
        <dsp:cNvSpPr/>
      </dsp:nvSpPr>
      <dsp:spPr>
        <a:xfrm>
          <a:off x="0" y="2864746"/>
          <a:ext cx="4431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D7C7D-5894-4023-9A83-02EA3A164D37}">
      <dsp:nvSpPr>
        <dsp:cNvPr id="0" name=""/>
        <dsp:cNvSpPr/>
      </dsp:nvSpPr>
      <dsp:spPr>
        <a:xfrm>
          <a:off x="0" y="2864746"/>
          <a:ext cx="4431169" cy="40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8. </a:t>
          </a:r>
          <a:r>
            <a:rPr lang="en-US" sz="1700" kern="1200" dirty="0"/>
            <a:t>BATHING SUIT🩱</a:t>
          </a:r>
        </a:p>
      </dsp:txBody>
      <dsp:txXfrm>
        <a:off x="0" y="2864746"/>
        <a:ext cx="4431169" cy="409178"/>
      </dsp:txXfrm>
    </dsp:sp>
    <dsp:sp modelId="{94751E4B-1618-430E-AAF5-C2F64135E0E6}">
      <dsp:nvSpPr>
        <dsp:cNvPr id="0" name=""/>
        <dsp:cNvSpPr/>
      </dsp:nvSpPr>
      <dsp:spPr>
        <a:xfrm>
          <a:off x="0" y="3273925"/>
          <a:ext cx="4431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513D1-916C-4238-96D8-903CBA661C7E}">
      <dsp:nvSpPr>
        <dsp:cNvPr id="0" name=""/>
        <dsp:cNvSpPr/>
      </dsp:nvSpPr>
      <dsp:spPr>
        <a:xfrm>
          <a:off x="0" y="3273925"/>
          <a:ext cx="4431169" cy="40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9. </a:t>
          </a:r>
          <a:r>
            <a:rPr lang="en-US" sz="1700" kern="1200" dirty="0"/>
            <a:t>ZIPPER⛓</a:t>
          </a:r>
        </a:p>
      </dsp:txBody>
      <dsp:txXfrm>
        <a:off x="0" y="3273925"/>
        <a:ext cx="4431169" cy="409178"/>
      </dsp:txXfrm>
    </dsp:sp>
    <dsp:sp modelId="{B0F13F9A-41B2-4B0A-B06F-DD9F84F9CDDA}">
      <dsp:nvSpPr>
        <dsp:cNvPr id="0" name=""/>
        <dsp:cNvSpPr/>
      </dsp:nvSpPr>
      <dsp:spPr>
        <a:xfrm>
          <a:off x="0" y="3683103"/>
          <a:ext cx="44311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6BECF-E17D-4E9D-A939-BDD0395C651F}">
      <dsp:nvSpPr>
        <dsp:cNvPr id="0" name=""/>
        <dsp:cNvSpPr/>
      </dsp:nvSpPr>
      <dsp:spPr>
        <a:xfrm>
          <a:off x="0" y="3683103"/>
          <a:ext cx="4431169" cy="409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10. </a:t>
          </a:r>
          <a:r>
            <a:rPr lang="en-US" sz="1700" kern="1200" dirty="0"/>
            <a:t>SNEAKERS👟</a:t>
          </a:r>
        </a:p>
      </dsp:txBody>
      <dsp:txXfrm>
        <a:off x="0" y="3683103"/>
        <a:ext cx="4431169" cy="409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7311-F8BF-4898-9221-28119A421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C6C24-1CEA-47EC-B4A0-93424C0D3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139A1-7AF5-4CBD-99D4-5694BFA1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2EB85-013C-44E7-8D9C-0D4E4515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8B3A2-149A-406F-8E6A-E146857BB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13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11F89-84D5-4E2C-9639-6C802E312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7EEC1-E8C2-4055-8745-C46C10BFA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396B5-D3C5-45E2-9264-666B86038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E4041-2CEC-4A32-889E-30454681F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A4BA6-9631-4333-ABA5-0D6C400E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702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0A92B1-FD7C-48D3-9594-AFD31B68AD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AA740-C05E-4A3B-96AE-22A59519A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19D8A-9D58-4E57-A7E2-9FFBEC9A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229DC-6744-4DE7-B814-3AD7EFCEE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1316D-E827-4377-AAE8-BEBD161D0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175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A9CF-81D0-4247-90B5-FFE8F7D22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0DF6D-C13A-4D1F-BE44-79B36ED7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DDE02-0A40-4FBE-9A14-3F5A0587F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E8DC7-1374-46DC-808D-E8FC55180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EB752-EA2A-4744-BDB2-31608ED6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204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BE82-19D6-4E37-9333-F462BD8F9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22D82-8E7B-43CB-84ED-202F4AECB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85462-C5C2-451A-ACF1-909115C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FF7B1-187A-4920-9B71-64F57D72D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58BAC-E241-4BF8-B6C8-4D961997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519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959E-3E3B-45FC-8FC4-A37A68FB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CF446-3D0A-4F8E-924D-A8A020C0C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BF23B-22AB-47DD-BE5A-28972447A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5E06E-05D0-418D-82DD-B7D51D8CE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625E7-AF1B-4630-841B-363DBE648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0B6B0-E79F-4896-81B8-0380548E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81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0D6C-2663-4810-AEAB-739751DF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DED56-20A0-4A64-89F9-8B89BC7A3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980CE-2F81-45DB-9F89-BFD33DF1E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5A841A-F72A-4D3E-BE4C-4EE0BDC5E0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A4B780-41BD-4E27-ADAC-7F13C323D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3DAF06-C1BE-40E3-926C-8C6AFAD5D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9E966D-6330-4956-AC85-E5F6C5DC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5A8EB6-84E1-4776-935E-0D2B5F17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362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F1BEB-63D3-4FFD-A5E6-01E412C4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31D83-CA34-4383-8E04-18584E2E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C70F4C-DE9D-4DEE-93C5-2DB20101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239376-62E4-40A1-8004-3087240F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896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E167FB-26B5-4347-A3CE-2F4E99E56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6C34A4-DB89-413A-9AE7-96CBC346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297B0-C607-4FA5-915C-A3A6049E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591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78FFF-3926-4754-97F8-B3A6D108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34EA-45B4-4A61-A0A5-22CDD1944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73CC2-0995-4C6D-A2E5-08768C0BD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FEBBC-5A83-4F0F-A7F7-169FBDE97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1BD92-483B-47CE-9348-C0530A54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A295D-AA5D-4B11-84E9-E1B1969B9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913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FADE-1799-4C4F-8A05-C94879A8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ACC5BD-15A2-427E-B9A1-CAEB0026F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043DE-1197-48C0-9D2B-383D7692D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2F0C3-FAE9-45E5-B7D4-9645E188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F9426-203E-4267-B7E4-85DA9699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111E-7136-4002-9C89-DC252B7A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015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B5391-1871-4577-8AB5-981BD0D92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6B5B1-7F64-4CF6-A4F9-83C3F6D07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8C22C-6E25-4876-9D9C-B8672070B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A14D-7AC0-44AB-B1DA-A5D147751F93}" type="datetimeFigureOut">
              <a:rPr lang="el-GR" smtClean="0"/>
              <a:t>16/10/2021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8CFA3-8BBE-46EF-A550-578BB86C0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3A519-D560-4C42-91EB-354009551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D604D-D6A6-4E7D-8ACA-77FDEF1238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66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9">
            <a:extLst>
              <a:ext uri="{FF2B5EF4-FFF2-40B4-BE49-F238E27FC236}">
                <a16:creationId xmlns:a16="http://schemas.microsoft.com/office/drawing/2014/main" id="{F8446B12-7391-4711-8B31-112A0B896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87037-8820-4106-8612-AE6013BF9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428000"/>
            <a:ext cx="6143626" cy="1400400"/>
          </a:xfrm>
        </p:spPr>
        <p:txBody>
          <a:bodyPr wrap="square" anchor="b">
            <a:normAutofit/>
          </a:bodyPr>
          <a:lstStyle/>
          <a:p>
            <a:pPr algn="l"/>
            <a:r>
              <a:rPr lang="en-US" sz="4300" dirty="0">
                <a:solidFill>
                  <a:schemeClr val="bg1"/>
                </a:solidFill>
              </a:rPr>
              <a:t>BRITISH VS AMERICAN ENGLISH</a:t>
            </a:r>
            <a:endParaRPr lang="el-GR" sz="43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7EEBDB-16EB-4248-8FC4-BC7C15771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9713" y="4716472"/>
            <a:ext cx="3494088" cy="1017896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CONSTANTINA SOTERIOU</a:t>
            </a:r>
            <a:endParaRPr lang="el-GR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2E44F9-5384-4D08-9F2A-62D4527C64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1" r="11200" b="1"/>
          <a:stretch/>
        </p:blipFill>
        <p:spPr bwMode="auto">
          <a:xfrm>
            <a:off x="6" y="-1"/>
            <a:ext cx="6000749" cy="3911828"/>
          </a:xfrm>
          <a:custGeom>
            <a:avLst/>
            <a:gdLst/>
            <a:ahLst/>
            <a:cxnLst/>
            <a:rect l="l" t="t" r="r" b="b"/>
            <a:pathLst>
              <a:path w="6000749" h="3911828">
                <a:moveTo>
                  <a:pt x="0" y="0"/>
                </a:moveTo>
                <a:lnTo>
                  <a:pt x="6000749" y="0"/>
                </a:lnTo>
                <a:lnTo>
                  <a:pt x="6000749" y="3767827"/>
                </a:lnTo>
                <a:lnTo>
                  <a:pt x="5572124" y="3740378"/>
                </a:lnTo>
                <a:lnTo>
                  <a:pt x="0" y="3911828"/>
                </a:lnTo>
                <a:close/>
              </a:path>
            </a:pathLst>
          </a:custGeom>
          <a:noFill/>
        </p:spPr>
      </p:pic>
      <p:pic>
        <p:nvPicPr>
          <p:cNvPr id="5" name="Picture 4" descr="Flag of the United States - Wikipedia">
            <a:extLst>
              <a:ext uri="{FF2B5EF4-FFF2-40B4-BE49-F238E27FC236}">
                <a16:creationId xmlns:a16="http://schemas.microsoft.com/office/drawing/2014/main" id="{A904B9C0-6678-4E39-B924-6B32949FA7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51" b="-3"/>
          <a:stretch/>
        </p:blipFill>
        <p:spPr bwMode="auto">
          <a:xfrm>
            <a:off x="6191245" y="-1"/>
            <a:ext cx="6000750" cy="3988028"/>
          </a:xfrm>
          <a:custGeom>
            <a:avLst/>
            <a:gdLst/>
            <a:ahLst/>
            <a:cxnLst/>
            <a:rect l="l" t="t" r="r" b="b"/>
            <a:pathLst>
              <a:path w="6000750" h="3988028">
                <a:moveTo>
                  <a:pt x="0" y="0"/>
                </a:moveTo>
                <a:lnTo>
                  <a:pt x="6000750" y="0"/>
                </a:lnTo>
                <a:lnTo>
                  <a:pt x="6000750" y="797153"/>
                </a:lnTo>
                <a:lnTo>
                  <a:pt x="6000750" y="2634343"/>
                </a:lnTo>
                <a:lnTo>
                  <a:pt x="6000750" y="3911828"/>
                </a:lnTo>
                <a:lnTo>
                  <a:pt x="3248025" y="3988028"/>
                </a:lnTo>
                <a:lnTo>
                  <a:pt x="0" y="3780026"/>
                </a:lnTo>
                <a:close/>
              </a:path>
            </a:pathLst>
          </a:custGeom>
          <a:noFill/>
        </p:spPr>
      </p:pic>
      <p:grpSp>
        <p:nvGrpSpPr>
          <p:cNvPr id="29" name="Group 11">
            <a:extLst>
              <a:ext uri="{FF2B5EF4-FFF2-40B4-BE49-F238E27FC236}">
                <a16:creationId xmlns:a16="http://schemas.microsoft.com/office/drawing/2014/main" id="{AC0B7807-0C83-4963-821A-69B17272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B027EC7-3252-48A2-A7A4-1741F72E4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EBC51E4-7477-4290-BBD0-18AD942C3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637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7EC3C5-7D0E-4F32-9ABC-FE9122556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BRITISH</a:t>
            </a:r>
            <a:endParaRPr lang="el-GR" sz="4000">
              <a:solidFill>
                <a:srgbClr val="FFFFFF"/>
              </a:solidFill>
            </a:endParaRPr>
          </a:p>
        </p:txBody>
      </p:sp>
      <p:graphicFrame>
        <p:nvGraphicFramePr>
          <p:cNvPr id="49" name="Content Placeholder 2">
            <a:extLst>
              <a:ext uri="{FF2B5EF4-FFF2-40B4-BE49-F238E27FC236}">
                <a16:creationId xmlns:a16="http://schemas.microsoft.com/office/drawing/2014/main" id="{D6D58E2B-DF55-4C6F-8756-3BAA1525E2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774010"/>
              </p:ext>
            </p:extLst>
          </p:nvPr>
        </p:nvGraphicFramePr>
        <p:xfrm>
          <a:off x="1424904" y="2494450"/>
          <a:ext cx="4547271" cy="4115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30D0662-D4B9-4C9F-9835-D25B441130A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6" r="6954"/>
          <a:stretch/>
        </p:blipFill>
        <p:spPr bwMode="auto">
          <a:xfrm>
            <a:off x="6098892" y="2864740"/>
            <a:ext cx="4802404" cy="2818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61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E2FA154-84B7-47CA-9123-A3EC345E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AMERICAN</a:t>
            </a:r>
            <a:endParaRPr lang="el-GR" sz="4000">
              <a:solidFill>
                <a:srgbClr val="FFFFFF"/>
              </a:solidFill>
            </a:endParaRPr>
          </a:p>
        </p:txBody>
      </p:sp>
      <p:graphicFrame>
        <p:nvGraphicFramePr>
          <p:cNvPr id="20" name="Content Placeholder 7">
            <a:extLst>
              <a:ext uri="{FF2B5EF4-FFF2-40B4-BE49-F238E27FC236}">
                <a16:creationId xmlns:a16="http://schemas.microsoft.com/office/drawing/2014/main" id="{2639AADB-8B16-46FE-A5E8-A68B94C0C9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771213"/>
              </p:ext>
            </p:extLst>
          </p:nvPr>
        </p:nvGraphicFramePr>
        <p:xfrm>
          <a:off x="1222645" y="2428590"/>
          <a:ext cx="4431169" cy="4092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Content Placeholder 3" descr="Flag of the United States - Wikipedia">
            <a:extLst>
              <a:ext uri="{FF2B5EF4-FFF2-40B4-BE49-F238E27FC236}">
                <a16:creationId xmlns:a16="http://schemas.microsoft.com/office/drawing/2014/main" id="{2E1C2931-2272-45F7-939F-F55A832BF84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17" b="-4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960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614C7C0-FA1D-4105-8345-1DF76F987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2753" y="703679"/>
            <a:ext cx="753718" cy="1016562"/>
            <a:chOff x="422753" y="703679"/>
            <a:chExt cx="753718" cy="1016562"/>
          </a:xfrm>
        </p:grpSpPr>
        <p:sp>
          <p:nvSpPr>
            <p:cNvPr id="22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956" y="703679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1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2753" y="1562696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1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7" name="Graphic 6" descr="Thumbs Up Sign">
            <a:extLst>
              <a:ext uri="{FF2B5EF4-FFF2-40B4-BE49-F238E27FC236}">
                <a16:creationId xmlns:a16="http://schemas.microsoft.com/office/drawing/2014/main" id="{4BACE1FE-5817-437A-B13D-9108A7DB2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7770" y="1448957"/>
            <a:ext cx="3952579" cy="39525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F5DFC-F09B-4D21-9334-E674669A1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2884" y="2805344"/>
            <a:ext cx="5826360" cy="381453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tx1">
                    <a:alpha val="80000"/>
                  </a:schemeClr>
                </a:solidFill>
              </a:rPr>
              <a:t>THANKS FOR WATCHING!</a:t>
            </a:r>
            <a:endParaRPr lang="el-GR" sz="54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82937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BRITISH VS AMERICAN ENGLISH</vt:lpstr>
      <vt:lpstr>BRITISH</vt:lpstr>
      <vt:lpstr>AMERICAN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VS AMERICAN ENGLISH</dc:title>
  <dc:creator>ΚΩΝΣΤΑΝΤΙΝΑ ΣΩΤΗΡΙΟΥ</dc:creator>
  <cp:lastModifiedBy>ΚΩΝΣΤΑΝΤΙΝΑ ΣΩΤΗΡΙΟΥ</cp:lastModifiedBy>
  <cp:revision>2</cp:revision>
  <dcterms:created xsi:type="dcterms:W3CDTF">2021-10-10T07:45:43Z</dcterms:created>
  <dcterms:modified xsi:type="dcterms:W3CDTF">2021-10-16T10:37:05Z</dcterms:modified>
</cp:coreProperties>
</file>