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09540-D37F-4123-A86C-F28A1CDA3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34F0E-BFB5-4DDF-8431-B58833F93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174AD-FBF1-4F6A-80FC-78F119E2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43E-9A81-4154-9943-DD200423A280}" type="datetimeFigureOut">
              <a:rPr lang="el-GR" smtClean="0"/>
              <a:t>21/2/2022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AC976-8447-4608-8730-1415AAFC8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E56D9-6AB4-42C9-9105-415E68FAA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89FB-8AD7-4E2A-8CCA-B1FE7F7633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732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C6EF2-25CB-48CE-83A4-A154BBFE8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6C696-B40C-4BB2-BA60-960930BB4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43D72-BAC7-4E99-8276-F49892E2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43E-9A81-4154-9943-DD200423A280}" type="datetimeFigureOut">
              <a:rPr lang="el-GR" smtClean="0"/>
              <a:t>21/2/2022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F6FB0-4E68-4F31-9123-5DBE00877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8EB07-425A-43F6-9786-9F0A87936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89FB-8AD7-4E2A-8CCA-B1FE7F7633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913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91CAB1-E530-425D-A3EC-D1AA26B73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20157-E286-44C1-AE9D-FF6EB687D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1258F-285D-4DAE-90B2-B52750074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43E-9A81-4154-9943-DD200423A280}" type="datetimeFigureOut">
              <a:rPr lang="el-GR" smtClean="0"/>
              <a:t>21/2/2022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45DCC-3BF8-4F4B-AD23-D76DD39B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8CE13-F62B-4C1C-B88A-4AC9D624A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89FB-8AD7-4E2A-8CCA-B1FE7F7633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193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0AA77-5DED-4772-971D-FBC1E64C9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355B1-DCA3-41A6-BD97-FA262A334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275E4-3D48-47D3-B4B4-DF8A6D481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43E-9A81-4154-9943-DD200423A280}" type="datetimeFigureOut">
              <a:rPr lang="el-GR" smtClean="0"/>
              <a:t>21/2/2022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7F724-5414-4B62-A79E-C950E4C1E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816F9-B0FF-49C5-AD30-664614D4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89FB-8AD7-4E2A-8CCA-B1FE7F7633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625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4C953-BEA6-478A-8B64-3BD7A7DC4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F10EE-CAAD-4653-B54D-F5DBD5628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18D7A-AF7D-4292-940A-EBEF641E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43E-9A81-4154-9943-DD200423A280}" type="datetimeFigureOut">
              <a:rPr lang="el-GR" smtClean="0"/>
              <a:t>21/2/2022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04E67-DAEC-4BA2-BCF8-F18D069DA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3427E-FF9D-4051-9339-3A3D74D3F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89FB-8AD7-4E2A-8CCA-B1FE7F7633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37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B54E-3D71-4009-B166-79DEF7A6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C18B2-D0D8-48F9-BA5A-25CE5110C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4F78B0-3C1C-40D5-BA27-8DA09425B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52017-3EE9-4A24-A2EB-BF39BE672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43E-9A81-4154-9943-DD200423A280}" type="datetimeFigureOut">
              <a:rPr lang="el-GR" smtClean="0"/>
              <a:t>21/2/2022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B1F02-678F-45E6-9C3D-5FE501609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4B23F-16EC-4819-82B5-43184919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89FB-8AD7-4E2A-8CCA-B1FE7F7633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66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CA429-42D0-4139-984B-173A6D616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32EAE-3FD5-44D3-9DB2-048C71FDE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50C68-87F3-482E-B616-A51AA96D2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7355DF-4142-4085-A434-E3679D2DB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8021CF-0B00-49C3-9CBE-B1C5ABE0EF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E5B823-80A1-474A-A9E0-E9A4A2D4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43E-9A81-4154-9943-DD200423A280}" type="datetimeFigureOut">
              <a:rPr lang="el-GR" smtClean="0"/>
              <a:t>21/2/2022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18BEE8-4562-4B11-A80B-2660482A8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AA9582-8A7F-4082-A998-B785EADBD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89FB-8AD7-4E2A-8CCA-B1FE7F7633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46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B99-F7D0-467B-BB58-05D42D868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36DFC5-D5FF-4DFA-BA8C-FA7E4CFA3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43E-9A81-4154-9943-DD200423A280}" type="datetimeFigureOut">
              <a:rPr lang="el-GR" smtClean="0"/>
              <a:t>21/2/2022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D81F56-C977-49B5-81EE-50F06CF99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5023C-685C-423C-87C0-ED8910F3E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89FB-8AD7-4E2A-8CCA-B1FE7F7633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016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AA60C1-BB0A-435D-B045-0C5F3CE1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43E-9A81-4154-9943-DD200423A280}" type="datetimeFigureOut">
              <a:rPr lang="el-GR" smtClean="0"/>
              <a:t>21/2/2022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1CA612-F9E3-412C-81E6-FC94A5FC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4E7A1-E843-4F00-81D9-0339009E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89FB-8AD7-4E2A-8CCA-B1FE7F7633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004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CA102-9997-4BDE-9319-B7E0C06CA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7EF41-91FD-4168-97FE-59B9EC2DD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C7E55-4103-41F5-AF43-6C671CA30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39578-9EE7-4BC5-892F-FBD7AE1C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43E-9A81-4154-9943-DD200423A280}" type="datetimeFigureOut">
              <a:rPr lang="el-GR" smtClean="0"/>
              <a:t>21/2/2022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770CC-7B15-47CD-8DE9-0525EC67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7E63F-3CDF-40E2-82E8-BDB412C62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89FB-8AD7-4E2A-8CCA-B1FE7F7633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339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83B9-A1C7-4FA8-87DF-FC832C923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B5B5F1-FF6A-4BBE-80A6-7502381182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0ACF9-1139-4E4B-A0A9-DE92F7F2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67B8F-295D-44E3-B0CF-89F3FE59C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E43E-9A81-4154-9943-DD200423A280}" type="datetimeFigureOut">
              <a:rPr lang="el-GR" smtClean="0"/>
              <a:t>21/2/2022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0EA9E-1F50-46DB-B430-FBB0FE63D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AEE73-E30E-4B7D-9792-4841A031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89FB-8AD7-4E2A-8CCA-B1FE7F7633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89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7E0886-A3B6-4F9B-BBCE-7CFDEF8F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90272-3212-4D1C-A0FC-C232D7F2C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B3BF6-388E-4DCC-A74F-6741E2715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EE43E-9A81-4154-9943-DD200423A280}" type="datetimeFigureOut">
              <a:rPr lang="el-GR" smtClean="0"/>
              <a:t>21/2/2022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E9A52-DB0C-40C8-85DF-98381A631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F8783-D43F-4F35-B3B0-83929DE88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589FB-8AD7-4E2A-8CCA-B1FE7F7633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01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176B2C-3698-4733-ABEB-52E4AD0B01B8}"/>
              </a:ext>
            </a:extLst>
          </p:cNvPr>
          <p:cNvSpPr txBox="1"/>
          <p:nvPr/>
        </p:nvSpPr>
        <p:spPr>
          <a:xfrm rot="20658040">
            <a:off x="1722783" y="1418777"/>
            <a:ext cx="80440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BRITISH VS AMERICAN ENGLISH</a:t>
            </a:r>
            <a:endParaRPr lang="el-GR" sz="6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4B4D6E-1551-4AD7-A166-D2F9C72070A2}"/>
              </a:ext>
            </a:extLst>
          </p:cNvPr>
          <p:cNvSpPr txBox="1"/>
          <p:nvPr/>
        </p:nvSpPr>
        <p:spPr>
          <a:xfrm>
            <a:off x="7301948" y="5512904"/>
            <a:ext cx="3935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ANDRIANA NEOPHYTIDOY ST2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62516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350B2B8-9397-40D9-AE54-8CE4EA64EE87}"/>
              </a:ext>
            </a:extLst>
          </p:cNvPr>
          <p:cNvSpPr txBox="1"/>
          <p:nvPr/>
        </p:nvSpPr>
        <p:spPr>
          <a:xfrm>
            <a:off x="271674" y="448895"/>
            <a:ext cx="10986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           British English                      VS          American English </a:t>
            </a:r>
            <a:endParaRPr lang="el-GR" sz="3200" dirty="0"/>
          </a:p>
        </p:txBody>
      </p:sp>
      <p:pic>
        <p:nvPicPr>
          <p:cNvPr id="2050" name="Picture 2" descr="Vector Cartoon Illustration - Gray Classic Mens Trousers Stock Vector -  Illustration of fashion, casual: 124274498">
            <a:extLst>
              <a:ext uri="{FF2B5EF4-FFF2-40B4-BE49-F238E27FC236}">
                <a16:creationId xmlns:a16="http://schemas.microsoft.com/office/drawing/2014/main" id="{D2E2BD95-C196-424E-953F-447AD004D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255" y="1502089"/>
            <a:ext cx="1335687" cy="133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B76B9A5-5A38-451C-AC61-FB7FF838E843}"/>
              </a:ext>
            </a:extLst>
          </p:cNvPr>
          <p:cNvSpPr txBox="1"/>
          <p:nvPr/>
        </p:nvSpPr>
        <p:spPr>
          <a:xfrm>
            <a:off x="4744831" y="864393"/>
            <a:ext cx="2039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CLOTHES</a:t>
            </a:r>
            <a:endParaRPr lang="el-GR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6D1128-B560-4900-BCF7-AB6EAC4FCFB7}"/>
              </a:ext>
            </a:extLst>
          </p:cNvPr>
          <p:cNvSpPr txBox="1"/>
          <p:nvPr/>
        </p:nvSpPr>
        <p:spPr>
          <a:xfrm>
            <a:off x="1881873" y="1663858"/>
            <a:ext cx="1894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trousers</a:t>
            </a:r>
            <a:endParaRPr lang="el-GR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1D842E-B337-4DF1-B219-778C6DFD1974}"/>
              </a:ext>
            </a:extLst>
          </p:cNvPr>
          <p:cNvSpPr txBox="1"/>
          <p:nvPr/>
        </p:nvSpPr>
        <p:spPr>
          <a:xfrm>
            <a:off x="7926279" y="1575749"/>
            <a:ext cx="13356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pants</a:t>
            </a:r>
            <a:endParaRPr lang="el-GR" sz="4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FB68E5A-A3B2-4ED3-8282-F35E3018C24A}"/>
              </a:ext>
            </a:extLst>
          </p:cNvPr>
          <p:cNvCxnSpPr/>
          <p:nvPr/>
        </p:nvCxnSpPr>
        <p:spPr>
          <a:xfrm>
            <a:off x="1488390" y="2994991"/>
            <a:ext cx="83447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artoon Tennis Shoes Online Sale, UP TO 57% OFF">
            <a:extLst>
              <a:ext uri="{FF2B5EF4-FFF2-40B4-BE49-F238E27FC236}">
                <a16:creationId xmlns:a16="http://schemas.microsoft.com/office/drawing/2014/main" id="{D0B3AEFD-4B0F-4CD9-ABA4-3CFEE3BF4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13" y="3125724"/>
            <a:ext cx="1474570" cy="1474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2327413-EE37-4C3B-AC58-4C1F817D5A3A}"/>
              </a:ext>
            </a:extLst>
          </p:cNvPr>
          <p:cNvSpPr txBox="1"/>
          <p:nvPr/>
        </p:nvSpPr>
        <p:spPr>
          <a:xfrm>
            <a:off x="1937497" y="3379800"/>
            <a:ext cx="17827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trainers</a:t>
            </a:r>
            <a:endParaRPr lang="el-GR" sz="4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CF5DE0-085B-4E0F-83CD-47067D8B0B8A}"/>
              </a:ext>
            </a:extLst>
          </p:cNvPr>
          <p:cNvSpPr txBox="1"/>
          <p:nvPr/>
        </p:nvSpPr>
        <p:spPr>
          <a:xfrm>
            <a:off x="7743417" y="3372390"/>
            <a:ext cx="1996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sneakers</a:t>
            </a:r>
            <a:endParaRPr lang="el-GR" sz="40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707800-224A-41BE-8AD2-ED3C9C1C6D8E}"/>
              </a:ext>
            </a:extLst>
          </p:cNvPr>
          <p:cNvCxnSpPr/>
          <p:nvPr/>
        </p:nvCxnSpPr>
        <p:spPr>
          <a:xfrm>
            <a:off x="1364974" y="4417704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 descr="Christmas Jumper Cartoon">
            <a:extLst>
              <a:ext uri="{FF2B5EF4-FFF2-40B4-BE49-F238E27FC236}">
                <a16:creationId xmlns:a16="http://schemas.microsoft.com/office/drawing/2014/main" id="{1A555F88-EF89-4458-96F2-A70DC7226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813" y="4467993"/>
            <a:ext cx="1826358" cy="101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1D5CB7A-6655-4999-85CD-9ECE8624BFF5}"/>
              </a:ext>
            </a:extLst>
          </p:cNvPr>
          <p:cNvSpPr txBox="1"/>
          <p:nvPr/>
        </p:nvSpPr>
        <p:spPr>
          <a:xfrm>
            <a:off x="1995173" y="4567165"/>
            <a:ext cx="1667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jamper</a:t>
            </a:r>
            <a:endParaRPr lang="el-GR" sz="4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0E358D-5FF9-4923-B1F3-0A89A7340E60}"/>
              </a:ext>
            </a:extLst>
          </p:cNvPr>
          <p:cNvSpPr txBox="1"/>
          <p:nvPr/>
        </p:nvSpPr>
        <p:spPr>
          <a:xfrm>
            <a:off x="7898844" y="4689997"/>
            <a:ext cx="1840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sweater</a:t>
            </a:r>
            <a:endParaRPr lang="el-GR" sz="40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AEB54D-A091-44D1-9183-337FD6D402FF}"/>
              </a:ext>
            </a:extLst>
          </p:cNvPr>
          <p:cNvCxnSpPr/>
          <p:nvPr/>
        </p:nvCxnSpPr>
        <p:spPr>
          <a:xfrm>
            <a:off x="1590261" y="5711687"/>
            <a:ext cx="8971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 descr="Flag of the United Kingdom - Wikipedia">
            <a:extLst>
              <a:ext uri="{FF2B5EF4-FFF2-40B4-BE49-F238E27FC236}">
                <a16:creationId xmlns:a16="http://schemas.microsoft.com/office/drawing/2014/main" id="{0FE46677-48C8-4282-8567-7C96F7059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4" y="561537"/>
            <a:ext cx="1169550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2" descr="Flag of the United States - Wikipedia">
            <a:extLst>
              <a:ext uri="{FF2B5EF4-FFF2-40B4-BE49-F238E27FC236}">
                <a16:creationId xmlns:a16="http://schemas.microsoft.com/office/drawing/2014/main" id="{5BE01281-D8D7-4BB0-AD91-A5153D45C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174" y="496666"/>
            <a:ext cx="1356673" cy="7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5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DBB6A3C-827E-46CD-8EB2-80434F031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904" y="272710"/>
            <a:ext cx="12112486" cy="752169"/>
          </a:xfrm>
        </p:spPr>
        <p:txBody>
          <a:bodyPr>
            <a:norm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British English              VS                American English </a:t>
            </a:r>
            <a:endParaRPr lang="el-GR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B3EEEE-1190-4CAB-8EF0-FC2997E615C3}"/>
              </a:ext>
            </a:extLst>
          </p:cNvPr>
          <p:cNvCxnSpPr/>
          <p:nvPr/>
        </p:nvCxnSpPr>
        <p:spPr>
          <a:xfrm flipV="1">
            <a:off x="5128591" y="861391"/>
            <a:ext cx="0" cy="138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AF9A84B-3EC0-4318-8EE1-68C06A40AE3A}"/>
              </a:ext>
            </a:extLst>
          </p:cNvPr>
          <p:cNvCxnSpPr/>
          <p:nvPr/>
        </p:nvCxnSpPr>
        <p:spPr>
          <a:xfrm flipV="1">
            <a:off x="2332383" y="930827"/>
            <a:ext cx="7301947" cy="69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Maize Cartoon Images, Stock Photos &amp;amp; Vectors | Shutterstock">
            <a:extLst>
              <a:ext uri="{FF2B5EF4-FFF2-40B4-BE49-F238E27FC236}">
                <a16:creationId xmlns:a16="http://schemas.microsoft.com/office/drawing/2014/main" id="{705E2D21-4C6C-4C1A-8ACD-203BC7987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056" y="2429785"/>
            <a:ext cx="1347836" cy="145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61C9EC05-A9E0-4F24-8459-C5903536EE71}"/>
              </a:ext>
            </a:extLst>
          </p:cNvPr>
          <p:cNvSpPr txBox="1"/>
          <p:nvPr/>
        </p:nvSpPr>
        <p:spPr>
          <a:xfrm>
            <a:off x="7944679" y="2662419"/>
            <a:ext cx="1232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corn</a:t>
            </a:r>
            <a:endParaRPr lang="el-GR" sz="40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A7224E2-7CDE-4354-9DD0-347192A1164B}"/>
              </a:ext>
            </a:extLst>
          </p:cNvPr>
          <p:cNvCxnSpPr/>
          <p:nvPr/>
        </p:nvCxnSpPr>
        <p:spPr>
          <a:xfrm>
            <a:off x="2657061" y="4028661"/>
            <a:ext cx="7070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E650155-AD98-45D6-9899-947FCE6C48C0}"/>
              </a:ext>
            </a:extLst>
          </p:cNvPr>
          <p:cNvCxnSpPr/>
          <p:nvPr/>
        </p:nvCxnSpPr>
        <p:spPr>
          <a:xfrm>
            <a:off x="2835965" y="2429785"/>
            <a:ext cx="67983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C04B603-1A81-4839-8597-01939C056A9D}"/>
              </a:ext>
            </a:extLst>
          </p:cNvPr>
          <p:cNvCxnSpPr/>
          <p:nvPr/>
        </p:nvCxnSpPr>
        <p:spPr>
          <a:xfrm>
            <a:off x="2657061" y="5539409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4" name="Picture 20" descr="Cartoon Beet Royalty Free Cliparts, Vectors, And Stock Illustration. Image  17242504.">
            <a:extLst>
              <a:ext uri="{FF2B5EF4-FFF2-40B4-BE49-F238E27FC236}">
                <a16:creationId xmlns:a16="http://schemas.microsoft.com/office/drawing/2014/main" id="{F4275C25-57F8-427C-90BB-A835EAD5F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857" y="1194867"/>
            <a:ext cx="1220515" cy="110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2F548895-0DF2-4CB3-B330-31604C5E9696}"/>
              </a:ext>
            </a:extLst>
          </p:cNvPr>
          <p:cNvSpPr txBox="1"/>
          <p:nvPr/>
        </p:nvSpPr>
        <p:spPr>
          <a:xfrm>
            <a:off x="3273286" y="1381923"/>
            <a:ext cx="2199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beetroot</a:t>
            </a:r>
            <a:endParaRPr lang="el-GR" sz="40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6E127DE-453D-43C5-996B-DCF36E66EE85}"/>
              </a:ext>
            </a:extLst>
          </p:cNvPr>
          <p:cNvSpPr txBox="1"/>
          <p:nvPr/>
        </p:nvSpPr>
        <p:spPr>
          <a:xfrm>
            <a:off x="7543338" y="1373636"/>
            <a:ext cx="1391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beet</a:t>
            </a:r>
            <a:endParaRPr lang="el-GR" sz="4000" dirty="0"/>
          </a:p>
        </p:txBody>
      </p:sp>
      <p:pic>
        <p:nvPicPr>
          <p:cNvPr id="1050" name="Picture 26" descr="5,246 Fairy cake Vector Images, Fairy cake Illustrations | Depositphotos">
            <a:extLst>
              <a:ext uri="{FF2B5EF4-FFF2-40B4-BE49-F238E27FC236}">
                <a16:creationId xmlns:a16="http://schemas.microsoft.com/office/drawing/2014/main" id="{7FAAAFB8-4EBF-4A6E-853E-4CFEF6EEE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857" y="4077883"/>
            <a:ext cx="1290035" cy="129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0EE16F97-2539-4E36-B757-848669677317}"/>
              </a:ext>
            </a:extLst>
          </p:cNvPr>
          <p:cNvSpPr txBox="1"/>
          <p:nvPr/>
        </p:nvSpPr>
        <p:spPr>
          <a:xfrm>
            <a:off x="3273286" y="2721114"/>
            <a:ext cx="2199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maize</a:t>
            </a:r>
            <a:endParaRPr lang="el-GR" sz="4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992DA87-6B7D-475A-A5F6-D9865D373F9D}"/>
              </a:ext>
            </a:extLst>
          </p:cNvPr>
          <p:cNvSpPr txBox="1"/>
          <p:nvPr/>
        </p:nvSpPr>
        <p:spPr>
          <a:xfrm>
            <a:off x="7139145" y="4430092"/>
            <a:ext cx="2199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cap cake </a:t>
            </a:r>
            <a:endParaRPr lang="el-GR" sz="4000" dirty="0"/>
          </a:p>
        </p:txBody>
      </p:sp>
      <p:pic>
        <p:nvPicPr>
          <p:cNvPr id="1054" name="Picture 30" descr="Gammon icon cartoon Royalty Free Vector Image - VectorStock">
            <a:extLst>
              <a:ext uri="{FF2B5EF4-FFF2-40B4-BE49-F238E27FC236}">
                <a16:creationId xmlns:a16="http://schemas.microsoft.com/office/drawing/2014/main" id="{06729666-B338-43C0-BB21-9D5ED8B37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912" y="5627537"/>
            <a:ext cx="1290035" cy="100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05462D5-F58E-4C67-9BE6-2EF6BC33654F}"/>
              </a:ext>
            </a:extLst>
          </p:cNvPr>
          <p:cNvSpPr txBox="1"/>
          <p:nvPr/>
        </p:nvSpPr>
        <p:spPr>
          <a:xfrm>
            <a:off x="3105152" y="5757699"/>
            <a:ext cx="20234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gammon</a:t>
            </a:r>
            <a:endParaRPr lang="el-GR" sz="4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589EE23-264C-478A-A3C0-F2BBE20FCC3B}"/>
              </a:ext>
            </a:extLst>
          </p:cNvPr>
          <p:cNvSpPr txBox="1"/>
          <p:nvPr/>
        </p:nvSpPr>
        <p:spPr>
          <a:xfrm>
            <a:off x="3068042" y="4387130"/>
            <a:ext cx="2230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fairy cake</a:t>
            </a:r>
            <a:endParaRPr lang="el-GR" sz="40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A18487D-960B-490E-9AB1-1DC1C7BB89D3}"/>
              </a:ext>
            </a:extLst>
          </p:cNvPr>
          <p:cNvSpPr txBox="1"/>
          <p:nvPr/>
        </p:nvSpPr>
        <p:spPr>
          <a:xfrm>
            <a:off x="7434468" y="5776749"/>
            <a:ext cx="2199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ham</a:t>
            </a:r>
            <a:endParaRPr lang="el-GR" sz="40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77E17E7-541E-4987-B655-0973F538C634}"/>
              </a:ext>
            </a:extLst>
          </p:cNvPr>
          <p:cNvSpPr txBox="1"/>
          <p:nvPr/>
        </p:nvSpPr>
        <p:spPr>
          <a:xfrm>
            <a:off x="5274363" y="471212"/>
            <a:ext cx="2199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FOOD</a:t>
            </a:r>
            <a:endParaRPr lang="el-GR" sz="4000" dirty="0"/>
          </a:p>
        </p:txBody>
      </p:sp>
      <p:pic>
        <p:nvPicPr>
          <p:cNvPr id="62" name="Picture 8" descr="Flag of the United Kingdom - Wikipedia">
            <a:extLst>
              <a:ext uri="{FF2B5EF4-FFF2-40B4-BE49-F238E27FC236}">
                <a16:creationId xmlns:a16="http://schemas.microsoft.com/office/drawing/2014/main" id="{020135B9-23AC-4D8F-9634-17C7B9508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73" y="322095"/>
            <a:ext cx="1169550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Flag of the United States - Wikipedia">
            <a:extLst>
              <a:ext uri="{FF2B5EF4-FFF2-40B4-BE49-F238E27FC236}">
                <a16:creationId xmlns:a16="http://schemas.microsoft.com/office/drawing/2014/main" id="{7201A304-C986-4423-9716-A6E23E404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136" y="257224"/>
            <a:ext cx="1356673" cy="71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070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76B2C-3698-4733-ABEB-52E4AD0B01B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 rot="19773410">
            <a:off x="518519" y="2469228"/>
            <a:ext cx="10436787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6600" dirty="0"/>
              <a:t>THANK YOU FOR WATCHING</a:t>
            </a:r>
            <a:endParaRPr lang="el-GR" sz="6600" dirty="0"/>
          </a:p>
        </p:txBody>
      </p:sp>
    </p:spTree>
    <p:extLst>
      <p:ext uri="{BB962C8B-B14F-4D97-AF65-F5344CB8AC3E}">
        <p14:creationId xmlns:p14="http://schemas.microsoft.com/office/powerpoint/2010/main" val="412530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ΟΜΗΡΟΣ ΝΕΟΦΥΤΙΔΗΣ</dc:creator>
  <cp:lastModifiedBy>ΝΕΟΦΥΤΟΣ ΝΕΟΦΥΤΙΔΗΣ</cp:lastModifiedBy>
  <cp:revision>12</cp:revision>
  <dcterms:created xsi:type="dcterms:W3CDTF">2021-10-11T16:37:31Z</dcterms:created>
  <dcterms:modified xsi:type="dcterms:W3CDTF">2022-02-21T20:09:16Z</dcterms:modified>
</cp:coreProperties>
</file>