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1" r:id="rId3"/>
    <p:sldId id="265" r:id="rId4"/>
    <p:sldId id="266" r:id="rId5"/>
    <p:sldId id="259" r:id="rId6"/>
    <p:sldId id="267" r:id="rId7"/>
    <p:sldId id="257" r:id="rId8"/>
  </p:sldIdLst>
  <p:sldSz cx="12192000" cy="6858000"/>
  <p:notesSz cx="6858000" cy="9144000"/>
  <p:defaultTextStyle>
    <a:defPPr>
      <a:defRPr lang="el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853F35-2750-416F-9404-9A8561E70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923812B-856D-4B72-9B7E-1BC1FC313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AB15C8-F313-4853-8305-EAD09385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973B55E-3100-4B09-A88C-1A5AFCFD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C546DB-DC27-4867-BFC2-63869376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9894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ECAB81-C2D5-4F17-B14E-2C89FFA7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51BF51A-938A-436E-BAAD-00AD39433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4E97AA-56D7-460A-BE85-0ABF42D8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0C3F920-B5BA-4D9E-ACB3-77EEB10F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D00EC3-F4E8-4BE5-85A1-E4526846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8641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71D154C-A374-4198-B9C5-76E2D1AE2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E18FF23-CFFF-4849-8BED-B5D63A803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67DAE4-065B-447C-862F-CCFCAC58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A32198-D601-4CE8-96E0-6A0F535C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74AA72-7DBB-4462-9ACC-2A8AD6BA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6887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C37BE7-BAFC-4734-83B7-D215627E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FF253D-2E8E-47C5-8859-D7F71E48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29CD3A-E52C-4040-B459-BD4B0B7C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8CD82D-773F-4739-918B-1F730F10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649234-B0AD-4DB3-ADB3-D2E35FF5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45257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28D312-CD1B-43C2-A02F-DF7AC0FA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0CF3FA9-410B-4287-AB60-5552F6E08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3BBF789-109A-4BF1-B872-6BCBFF84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F929B4-6E6C-4DDD-B280-6F1AF197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51F4C5-CF3D-4482-9780-A5154891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2780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CCAEC0-04F2-4649-B68E-51A158B9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E5A8A6-FB7D-4118-8642-ACCDD0607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DB38BE7-AAA2-4227-ACAE-D694C84B4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342FAC3-54FC-42A7-8292-7979237BB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E8DF2EC-B9E0-43FB-A375-9A6EDE5B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C2A54C5-04AE-48D4-8150-96A73D38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84259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7E360C-F47C-46D3-8DDA-AD57E6BEC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E9B9EE1-C103-4041-9C05-E6301DB40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E63A65-5A2C-496B-ACE4-5D5B58E58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3DB9099-1FC3-42D5-BC40-434695503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E9508DC-F81B-489D-A87F-793BC8C86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843B221-867D-4235-BB2C-80DC3A801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DAF3611-2B0A-486E-9CFA-90927684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6507F9B-2F36-41D7-ADE8-BD80CB1C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8451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95BF12-A798-46A7-AAD5-BBD6BE1D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78499CB-3126-4218-BD64-C0897D8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4D32247-DB68-4525-BFD6-9062085F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59C77DF-0FCD-44ED-849D-18C8BFD5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55773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507C670-68A9-4F88-8FB9-5E5E68436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0A9A4EC-168E-4149-BB76-6EDB84AC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4313A18-1712-4145-B77F-2C785468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34668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136D36-761E-4876-84F6-C7CDC81F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B66530-4C4F-4D62-A150-11590323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4D4707F-7B6C-4296-A456-72EA15E1C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4058862-6605-4BAF-8D83-4057536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73BEB84-E4D1-447F-8FC9-7BAEB132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21BC5E-188D-4740-AC80-02C9DD59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66114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25BD0B-A81A-4D37-B659-F5785E12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5AA225C-BDEC-4C2F-BBCF-4422FB6E3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CY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2D065EB-1EA3-4254-801C-858B40E2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EE1CA40-9643-4CB6-81B0-BEF167BF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61BB3F-F7EC-4FE1-82EF-2A6D0C54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4D94D3-9501-4752-8270-CD6FD23F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54845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6797ABC-C7E3-4A3C-817C-E46DCF89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7F9E1B7-52DC-4805-9EA2-764492834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1BDF60-6F62-4409-BDAB-ACF76C9AC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F30E2-BCC5-4937-ACE9-220A806B7688}" type="datetimeFigureOut">
              <a:rPr lang="el-CY" smtClean="0"/>
              <a:t>14/2/2022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402337-2F4A-4697-8496-1C744E3C8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688DC3D-CBBF-4983-A76B-ED808EE1B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EF34F-E0C4-4AB6-8595-DBB83D33D32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05147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17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D24DD41-2D6E-4ED4-8202-14B53D6C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b="1">
                <a:solidFill>
                  <a:srgbClr val="FFFFFF"/>
                </a:solidFill>
              </a:rPr>
              <a:t>Φθινοπωρινά δέντρα με φόντο με θερμά χρώματα από τα παιδιά της Ε΄3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39D1E29-CC98-417B-BF46-F7A1E64AC5A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 bwMode="auto">
          <a:xfrm rot="10800000"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94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27FCEA-6143-4C5E-8C45-8AC9237AD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9F23AD-7A55-49F3-A3EC-743F47F36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EA32FA-390E-4E70-AF0C-DBED276B5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1062402" y="1339851"/>
            <a:ext cx="5571066" cy="41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7D9F91F-72C9-4DB9-ABD0-A8180D826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37F2353-E2B0-457B-B999-03ADFFB41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7972910" y="643467"/>
            <a:ext cx="3300870" cy="2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E016956-CE9F-4946-8834-A8BC3529D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F4F5A29-48EA-40FF-8964-5304D03F3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7975591" y="3748194"/>
            <a:ext cx="3295508" cy="24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760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0205D939-00C4-4F2E-9797-3170DD040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38EE4E44-1403-472B-8C01-D354CB8F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ED648BA-4CEC-4A99-9B41-D2321288ED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48"/>
          <a:stretch/>
        </p:blipFill>
        <p:spPr bwMode="auto">
          <a:xfrm rot="5400000">
            <a:off x="6200394" y="864108"/>
            <a:ext cx="5571066" cy="512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83CCE40-4C5F-42D3-86D9-7892AD1E9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599070-ACEC-4B76-917E-EAEFE479A3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9" r="16282" b="1"/>
          <a:stretch/>
        </p:blipFill>
        <p:spPr bwMode="auto">
          <a:xfrm rot="10800000">
            <a:off x="641180" y="643467"/>
            <a:ext cx="5129784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69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7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8D61EC8-6816-4293-9AE1-C8EF44664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6200394" y="1339850"/>
            <a:ext cx="5571066" cy="41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22A97B-922E-4015-B2D2-F94BB0535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420539" y="1339850"/>
            <a:ext cx="5571066" cy="41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98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9CEE05D-F25C-4EC3-B527-D9C999E3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652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036726-0C05-446E-91C3-B986EBEA0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402" y="438538"/>
            <a:ext cx="6710184" cy="6002060"/>
          </a:xfrm>
          <a:prstGeom prst="rect">
            <a:avLst/>
          </a:prstGeom>
          <a:solidFill>
            <a:schemeClr val="bg1">
              <a:alpha val="4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10ABCD-C34B-42D1-9BEB-47755A3EA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5" y="650014"/>
            <a:ext cx="3367217" cy="32660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E96FBB6-D817-46C2-88E4-96773ACA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798460" y="1141789"/>
            <a:ext cx="3044697" cy="228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38AB6A2-89F7-43B5-B608-50DFC740D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650014"/>
            <a:ext cx="2765758" cy="21367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FE5222B-61B5-4DD0-8D8B-D4500B611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4332283" y="810882"/>
            <a:ext cx="2416766" cy="181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6585B74-DAF6-470E-B2F3-B5530A709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5" y="4088215"/>
            <a:ext cx="3367217" cy="21248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797C065-B2C9-4660-9F13-69D89C3F1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1146116" y="4279769"/>
            <a:ext cx="2349384" cy="17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0BAD96F-CE2F-4682-99B8-0DD9E6AE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2947051"/>
            <a:ext cx="2765758" cy="32660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1CE4937-374E-42FA-8B0F-137DD3A2E8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4062515" y="3466006"/>
            <a:ext cx="2956302" cy="221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762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48810EB-3C9A-4BF7-968D-0C93046FC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03767" y="1339850"/>
            <a:ext cx="5571066" cy="41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Εικόνα που περιέχει κείμενο, φάκελος&#10;&#10;Περιγραφή που δημιουργήθηκε αυτόματα">
            <a:extLst>
              <a:ext uri="{FF2B5EF4-FFF2-40B4-BE49-F238E27FC236}">
                <a16:creationId xmlns:a16="http://schemas.microsoft.com/office/drawing/2014/main" id="{9BB076CF-20D9-41B1-9665-B036DEB01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6117165" y="1339850"/>
            <a:ext cx="5571066" cy="41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85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3" name="Rectangle 191">
            <a:extLst>
              <a:ext uri="{FF2B5EF4-FFF2-40B4-BE49-F238E27FC236}">
                <a16:creationId xmlns:a16="http://schemas.microsoft.com/office/drawing/2014/main" id="{3A930249-8242-4E2B-AF17-C01826488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192">
            <a:extLst>
              <a:ext uri="{FF2B5EF4-FFF2-40B4-BE49-F238E27FC236}">
                <a16:creationId xmlns:a16="http://schemas.microsoft.com/office/drawing/2014/main" id="{A5BDD999-C5E1-4B3E-A710-76867381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 descr="Προεπισκόπηση εικόνας">
            <a:extLst>
              <a:ext uri="{FF2B5EF4-FFF2-40B4-BE49-F238E27FC236}">
                <a16:creationId xmlns:a16="http://schemas.microsoft.com/office/drawing/2014/main" id="{B2FC9F83-EE38-438D-8044-83ED25BED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3" r="7965" b="1"/>
          <a:stretch/>
        </p:blipFill>
        <p:spPr bwMode="auto">
          <a:xfrm rot="5400000">
            <a:off x="-383559" y="379475"/>
            <a:ext cx="6858000" cy="609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Προεπισκόπηση εικόνας">
            <a:extLst>
              <a:ext uri="{FF2B5EF4-FFF2-40B4-BE49-F238E27FC236}">
                <a16:creationId xmlns:a16="http://schemas.microsoft.com/office/drawing/2014/main" id="{583D59FB-A6B1-47C4-948E-7450C54BBE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2" r="18140"/>
          <a:stretch/>
        </p:blipFill>
        <p:spPr bwMode="auto">
          <a:xfrm rot="10800000">
            <a:off x="6096844" y="10"/>
            <a:ext cx="609515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6EA2F22C-0E82-42DC-9108-1D1D7DA95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122363"/>
            <a:ext cx="9795637" cy="22158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Φύλλο</a:t>
            </a:r>
            <a: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με</a:t>
            </a:r>
            <a: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θερμά</a:t>
            </a:r>
            <a: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χρώμ</a:t>
            </a:r>
            <a: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ατα</a:t>
            </a:r>
          </a:p>
        </p:txBody>
      </p:sp>
    </p:spTree>
    <p:extLst>
      <p:ext uri="{BB962C8B-B14F-4D97-AF65-F5344CB8AC3E}">
        <p14:creationId xmlns:p14="http://schemas.microsoft.com/office/powerpoint/2010/main" val="18530243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</Words>
  <Application>Microsoft Office PowerPoint</Application>
  <PresentationFormat>Ευρεία οθόνη</PresentationFormat>
  <Paragraphs>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Φθινοπωρινά δέντρα με φόντο με θερμά χρώματα από τα παιδιά της Ε΄3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Φύλλο με θερμά χρώματα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Φύλλο με θερμά χρώματα</dc:title>
  <dc:creator>Χρυστάλλα Σωφρονίου</dc:creator>
  <cp:lastModifiedBy>Χρυστάλλα Σωφρονίου</cp:lastModifiedBy>
  <cp:revision>3</cp:revision>
  <dcterms:created xsi:type="dcterms:W3CDTF">2022-01-29T20:08:14Z</dcterms:created>
  <dcterms:modified xsi:type="dcterms:W3CDTF">2022-02-14T16:42:31Z</dcterms:modified>
</cp:coreProperties>
</file>