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75" r:id="rId10"/>
    <p:sldId id="265" r:id="rId11"/>
    <p:sldId id="268" r:id="rId12"/>
    <p:sldId id="269" r:id="rId13"/>
    <p:sldId id="270" r:id="rId14"/>
    <p:sldId id="273" r:id="rId15"/>
  </p:sldIdLst>
  <p:sldSz cx="12192000" cy="6858000"/>
  <p:notesSz cx="6858000" cy="9144000"/>
  <p:defaultTextStyle>
    <a:defPPr>
      <a:defRPr lang="el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9F7D0F-D2EC-415A-B65C-6D4DB7311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59EB450-D4C8-47E1-ACE6-32E9610B0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93DA9B-4328-4E4C-BB34-899B395D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925BDD-1124-44F7-988A-F2B8B3399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E48F44-274B-4D7D-82F3-AB54CB6A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86406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454881-63EC-45F7-8B51-2E17A2EC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191DF2F-095A-4A55-BB07-1040F9A7F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A30701-4A04-4E05-B157-158BDA21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6C80E8-A45A-4E3A-8892-65872D60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1CED7E-F5DF-4BDD-99DE-E6AEAC4C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64974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444D183-395C-4F7B-8DD2-BFB5123F2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DEF9FC-7F0E-4FCE-BFB5-71FEC67AC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8FEC5A0-C1DB-4A8B-8B5A-AA59729F3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77EEE9-F956-46CD-ADA1-9B3CDF95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106EC6-9CD1-4563-9424-5B7B4D18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42529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64D66A-78A3-4D64-BEEB-36367C98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37CD9B-59A6-4EEA-B47C-47359F45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9B7E88-6352-4EA2-A589-40972974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18451B-4B35-4B43-9BEF-0BB9DA3C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18C88C4-FE5C-49E0-8B92-DB42EC68C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3196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0D8709-3903-4AF9-A4BF-872BF6675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7B7C9C-6BC3-4F7E-BB30-64DA3D2B4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322780-93F5-480B-8FCE-FF98C202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6C7E4E-3E86-4307-9C08-C5898A16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71DCA9-5074-4645-93F4-ECE476CB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11891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4EE21D-9225-4B91-A8BB-11AE3927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B8E753-DF72-4C94-8610-CB2AC4CC3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E99AEB7-EBF6-40C6-AE55-8EBBEAD43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C69BEB4-A874-49AB-AAF0-08980758F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03AF5F-9EEF-4C9F-A04A-9DAF7902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53C6BA-687E-45F9-B2E9-0FEC92A8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23966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9C77F6-F9F7-4EDB-AA84-12236C85F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C6535E-D9A9-47CC-8B69-E4373DA3C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916B207-CE9E-4E01-95B9-4C8DC2D23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06E5F8-8878-4F44-BB3B-BF6ACE02E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0A5E51F-A988-4710-94BE-CDCBC5388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41EACF9-BA5D-4038-B0CD-9C945DD0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CF7666B-FB7F-450E-840D-A00CA150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9802BDD-C5CA-4991-9E18-5AEC301A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40920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ED0FB7-3BA5-46BC-AC54-DDC21355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6EF28FB-D42B-4F0E-A1E6-1B2237D6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0DB9812-C905-4F21-91B4-112954AF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F1C1BEA-C854-4912-8948-63481CAE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59020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16E7579-5863-4F86-936C-4062ECA3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584ADA8-85E1-4856-BDBC-1E2D29A4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2C11992-969C-4DE0-A55F-5AF5365B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7331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4817C4-BAFD-450A-B34B-3753D479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802C16-8414-4A32-84BF-9C485C086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DFF844A-BC8B-4DE6-927E-C3F5ECB13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6CFA57-3B9C-4C08-85A0-FCD6387B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C48512C-011E-4DA3-ACCB-F40186FC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13EE662-82C0-4EC8-9101-B08FF256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57476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EBA2BD-1590-4C41-93C2-A0F2E228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A589DD9-588B-448F-A85F-C67BC3430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CY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BBEB9C7-2878-47C4-94B0-7A742D346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60640D5-74D3-4774-A261-D3C2E533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8EE2E4-D4F5-4FA7-9F76-CE43EA33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7ADB28-17FF-4E12-B197-9C6A8735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81143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7A28C49-A368-4E2A-8700-CD1A63E78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CY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7A75B4-C861-4A38-B449-24AB3D314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l-CY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B0D895-7912-4D6C-B4AC-5E9590465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C836-041B-4907-A894-DCC53EB6641C}" type="datetimeFigureOut">
              <a:rPr lang="el-CY" smtClean="0"/>
              <a:t>23/2/2022</a:t>
            </a:fld>
            <a:endParaRPr lang="el-CY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9998CF-2B12-437C-959A-9ACB42C2E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CY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5A8BFC-5D3B-41C8-8A10-5C425E190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7C25-3C43-491A-9232-8F95CA3066A9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02387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2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BE0CE8-AFDF-41E7-B75F-2DE403D2CD21}"/>
              </a:ext>
            </a:extLst>
          </p:cNvPr>
          <p:cNvSpPr txBox="1"/>
          <p:nvPr/>
        </p:nvSpPr>
        <p:spPr>
          <a:xfrm>
            <a:off x="318052" y="795130"/>
            <a:ext cx="6120760" cy="5655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u="sng" dirty="0" err="1">
                <a:effectLst/>
              </a:rPr>
              <a:t>Οικολογικός</a:t>
            </a:r>
            <a:r>
              <a:rPr lang="en-US" sz="2000" b="1" u="sng" dirty="0">
                <a:effectLst/>
              </a:rPr>
              <a:t> </a:t>
            </a:r>
            <a:r>
              <a:rPr lang="en-US" sz="2000" b="1" u="sng" dirty="0" err="1">
                <a:effectLst/>
              </a:rPr>
              <a:t>Κώδικ</a:t>
            </a:r>
            <a:r>
              <a:rPr lang="en-US" sz="2000" b="1" u="sng" dirty="0">
                <a:effectLst/>
              </a:rPr>
              <a:t>ας για το Δάσος</a:t>
            </a:r>
            <a:endParaRPr lang="en-US" sz="2000" dirty="0">
              <a:effectLst/>
            </a:endParaRP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Πηγ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αίνουμε με τις οικογένειές μας εκδρομές στο δάσος και περπατάμε σε μονοπάτια της φύσης.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Φροντίζουμε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αγαπ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άμε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και π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ροσέχουμε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το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δάσος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π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είν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 το σπίτι χιλιάδων φυτών και ζώων.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Μην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κό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βετε τα δέντρα, τα δέντρα είναι το οξυγόνο μας, είναι το χαρτί, είναι ζωή.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κό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βετε τα δέντρα οι πλημμύρες θα είναι πιο συχνές.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Δεν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θα υπ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άρχει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ομορφιά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στο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το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πίο.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Μην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κυνηγάτε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τα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ζώ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 που είναι υπό εξαφάνιση.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Απα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γορεύετ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αι να κυνηγάτε αγρινά, που είναι το ενδημικό ζώο της Κύπρου.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ζώ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 τους δάσους σεβαστείτε, μην τα κακοποιείτε.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Ότ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αν  πηγαίνουμε στο δάσος μαζεύουμε τα σκουπίδια μας και τα ρίχνουμε στους κάδους ή τα παίρνουμε μαζί μας.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Προσέχουμε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να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μην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α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νά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βουμε φωτιές, διότι μπορεί να προκληθεί πυρκαγιά στο δάσος.</a:t>
            </a:r>
          </a:p>
          <a:p>
            <a:pPr marL="342900" lvl="0" indent="-2286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ενδημικά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φυτά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της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Κύ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πρου είναι μοναδικά στον κόσμο. 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Πρέ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πει να τα προστατεύουμε και να μην τα ξεριζώνουμε. </a:t>
            </a:r>
          </a:p>
          <a:p>
            <a:pPr marL="342900" lvl="0" indent="-228600" algn="just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Κάνουμε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επανα</a:t>
            </a:r>
            <a:r>
              <a:rPr lang="en-US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χρησιμο</a:t>
            </a: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ποίηση και ανακύκλωση χαρτιού, για να μην κόβονται άλλα δέντρα του δάσους.</a:t>
            </a:r>
            <a:endParaRPr lang="el-GR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lvl="0" algn="just">
              <a:lnSpc>
                <a:spcPct val="90000"/>
              </a:lnSpc>
              <a:spcAft>
                <a:spcPts val="800"/>
              </a:spcAft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(Ο κώδικας ετοιμάστηκε από τα παιδιά της Ε΄3 στα πλαίσια του προγράμματος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LEAF)</a:t>
            </a:r>
            <a:endParaRPr lang="en-US" sz="1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87FB06B1-6F1F-480B-83FF-49B66CEC5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6668201" y="1344784"/>
            <a:ext cx="5557909" cy="416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334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A3FA8-94D2-46D2-A005-AC43795D0C60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Τα </a:t>
            </a:r>
            <a:r>
              <a:rPr lang="en-US" sz="2400" dirty="0" err="1">
                <a:effectLst/>
              </a:rPr>
              <a:t>ενδημικά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φυτά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της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Κύ</a:t>
            </a:r>
            <a:r>
              <a:rPr lang="en-US" sz="2400" dirty="0">
                <a:effectLst/>
              </a:rPr>
              <a:t>πρου είναι μοναδικά στον κόσμο. </a:t>
            </a:r>
            <a:r>
              <a:rPr lang="en-US" sz="2400" dirty="0" err="1">
                <a:effectLst/>
              </a:rPr>
              <a:t>Πρέ</a:t>
            </a:r>
            <a:r>
              <a:rPr lang="en-US" sz="2400" dirty="0">
                <a:effectLst/>
              </a:rPr>
              <a:t>πει να τα προστατεύουμε και να μην τα ξεριζώνουμε. 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3C81B2A7-3146-4D56-AED5-A34D82059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572666" y="1185249"/>
            <a:ext cx="5557909" cy="45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26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2" name="Rectangle 7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3" name="Freeform: Shape 7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A3917-2BF0-4CFE-83E0-B42368139138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Προσέχουμε</a:t>
            </a:r>
            <a:r>
              <a:rPr lang="en-US" sz="2000" dirty="0">
                <a:effectLst/>
              </a:rPr>
              <a:t> να </a:t>
            </a:r>
            <a:r>
              <a:rPr lang="en-US" sz="2000" dirty="0" err="1">
                <a:effectLst/>
              </a:rPr>
              <a:t>μην</a:t>
            </a:r>
            <a:r>
              <a:rPr lang="en-US" sz="2000" dirty="0">
                <a:effectLst/>
              </a:rPr>
              <a:t> α</a:t>
            </a:r>
            <a:r>
              <a:rPr lang="en-US" sz="2000" dirty="0" err="1">
                <a:effectLst/>
              </a:rPr>
              <a:t>νά</a:t>
            </a:r>
            <a:r>
              <a:rPr lang="en-US" sz="2000" dirty="0">
                <a:effectLst/>
              </a:rPr>
              <a:t>βουμε φωτιές, διότι μπορεί να προκληθεί πυρκαγιά στο δάσος.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1097CA0A-3A0D-4C7B-BED4-16FDC06CE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344125" y="956708"/>
            <a:ext cx="6014992" cy="45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148DC8F-0E2F-4A21-AE58-1C8FA7F33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2673" y="3960576"/>
            <a:ext cx="3046381" cy="228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95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6" name="Rectangle 7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7" name="Freeform: Shape 7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692733-E76B-4A7A-9D90-1D7B5066C83B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</a:rPr>
              <a:t>Τα ενδημικά φυτά της Κύπρου </a:t>
            </a:r>
            <a:r>
              <a:rPr lang="en-US" sz="2000" dirty="0">
                <a:effectLst/>
              </a:rPr>
              <a:t>είναι μοναδικά στον κόσμο</a:t>
            </a:r>
            <a:r>
              <a:rPr lang="en-US" sz="2000">
                <a:effectLst/>
              </a:rPr>
              <a:t>. Πρέπει </a:t>
            </a:r>
            <a:r>
              <a:rPr lang="en-US" sz="2000" dirty="0">
                <a:effectLst/>
              </a:rPr>
              <a:t>να τα προστατεύουμε και να μην τα ξεριζώνουμε. 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CE4E29CB-EB3F-4C1B-B368-CE8327540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438700" y="1051283"/>
            <a:ext cx="5906906" cy="44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88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0" name="Rectangle 7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1" name="Freeform: Shape 7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B7DF55-E08A-401A-89C9-5CEF943D4513}"/>
              </a:ext>
            </a:extLst>
          </p:cNvPr>
          <p:cNvSpPr txBox="1"/>
          <p:nvPr/>
        </p:nvSpPr>
        <p:spPr>
          <a:xfrm>
            <a:off x="321014" y="1186774"/>
            <a:ext cx="3968354" cy="4915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Κάνουμε</a:t>
            </a:r>
            <a:r>
              <a:rPr lang="en-US" sz="2000" dirty="0">
                <a:effectLst/>
              </a:rPr>
              <a:t> επανα</a:t>
            </a:r>
            <a:r>
              <a:rPr lang="en-US" sz="2000" dirty="0" err="1">
                <a:effectLst/>
              </a:rPr>
              <a:t>χρησιμο</a:t>
            </a:r>
            <a:r>
              <a:rPr lang="en-US" sz="2000" dirty="0">
                <a:effectLst/>
              </a:rPr>
              <a:t>ποίηση και ανακύκλωση χαρτιού, για να μην κόβονται άλλα δέντρα του δάσους.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F83258A-65B2-4459-9EC1-A212C1FC8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744073" y="1356655"/>
            <a:ext cx="5557909" cy="416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4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F286BA-FBCD-441E-AEBD-DF6316F344F8}"/>
              </a:ext>
            </a:extLst>
          </p:cNvPr>
          <p:cNvSpPr txBox="1"/>
          <p:nvPr/>
        </p:nvSpPr>
        <p:spPr>
          <a:xfrm>
            <a:off x="379379" y="1459149"/>
            <a:ext cx="3897346" cy="4708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Τα </a:t>
            </a:r>
            <a:r>
              <a:rPr lang="en-US" sz="2800" dirty="0" err="1">
                <a:effectLst/>
              </a:rPr>
              <a:t>ζώ</a:t>
            </a:r>
            <a:r>
              <a:rPr lang="en-US" sz="2800" dirty="0">
                <a:effectLst/>
              </a:rPr>
              <a:t>α τους δάσους σεβαστείτε, μην τα κακοποιείτε</a:t>
            </a:r>
            <a:r>
              <a:rPr lang="en-US" sz="2000" dirty="0">
                <a:effectLst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98C91F-489E-4665-BA21-6CF4F7920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433586" y="2426422"/>
            <a:ext cx="4594840" cy="394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>
            <a:extLst>
              <a:ext uri="{FF2B5EF4-FFF2-40B4-BE49-F238E27FC236}">
                <a16:creationId xmlns:a16="http://schemas.microsoft.com/office/drawing/2014/main" id="{6E34179D-19A2-4A2C-8121-17FA4028E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7291188" y="522238"/>
            <a:ext cx="5423050" cy="437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21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A5A783-3E58-4DC2-A754-3206F9D0D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ενδημικά φυτά της Κύπρου είναι μοναδικά στον κόσμο. Πρέπει να τα προστατεύουμε και να μην τα ξεριζώνουμε. </a:t>
            </a:r>
            <a:endParaRPr lang="el-CY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l-CY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D2D7087-E2C5-4B8C-AC5C-8B5F18679F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6" r="-1" b="-1"/>
          <a:stretch/>
        </p:blipFill>
        <p:spPr bwMode="auto">
          <a:xfrm rot="5400000">
            <a:off x="-932497" y="932497"/>
            <a:ext cx="6858000" cy="499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30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81180B8-2FF0-4ABC-822C-E0F7EEC87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</a:rPr>
              <a:t>Μην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κό</a:t>
            </a:r>
            <a:r>
              <a:rPr lang="en-US" sz="2200" dirty="0">
                <a:effectLst/>
              </a:rPr>
              <a:t>βετε τα δέντρα, τα δέντρα είναι το οξυγόνο μας, είναι το χαρτί, είναι ζωή. </a:t>
            </a:r>
            <a:r>
              <a:rPr lang="en-US" sz="2200" dirty="0" err="1">
                <a:effectLst/>
              </a:rPr>
              <a:t>Αν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κό</a:t>
            </a:r>
            <a:r>
              <a:rPr lang="en-US" sz="2200" dirty="0">
                <a:effectLst/>
              </a:rPr>
              <a:t>βετε τα δέντρα οι πλημμύρες θα είναι πιο συχνές. </a:t>
            </a:r>
            <a:r>
              <a:rPr lang="en-US" sz="2200" dirty="0" err="1">
                <a:effectLst/>
              </a:rPr>
              <a:t>Δεν</a:t>
            </a:r>
            <a:r>
              <a:rPr lang="en-US" sz="2200" dirty="0">
                <a:effectLst/>
              </a:rPr>
              <a:t> θα υπ</a:t>
            </a:r>
            <a:r>
              <a:rPr lang="en-US" sz="2200" dirty="0" err="1">
                <a:effectLst/>
              </a:rPr>
              <a:t>άρχει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ομορφιά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στο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το</a:t>
            </a:r>
            <a:r>
              <a:rPr lang="en-US" sz="2200" dirty="0">
                <a:effectLst/>
              </a:rPr>
              <a:t>πίο</a:t>
            </a:r>
            <a:r>
              <a:rPr lang="el-GR" sz="2200">
                <a:effectLst/>
              </a:rPr>
              <a:t>.</a:t>
            </a:r>
            <a:endParaRPr lang="en-US" sz="22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23A223-FDD8-40DF-B736-297D3D3EB7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65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4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134">
            <a:extLst>
              <a:ext uri="{FF2B5EF4-FFF2-40B4-BE49-F238E27FC236}">
                <a16:creationId xmlns:a16="http://schemas.microsoft.com/office/drawing/2014/main" id="{26CAED0A-2A45-4C9C-BCDD-21A8A092C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Rectangle 13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1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B95715-1D08-420F-880A-152532396163}"/>
              </a:ext>
            </a:extLst>
          </p:cNvPr>
          <p:cNvSpPr txBox="1"/>
          <p:nvPr/>
        </p:nvSpPr>
        <p:spPr>
          <a:xfrm>
            <a:off x="793660" y="2599509"/>
            <a:ext cx="4160725" cy="3598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Ότ</a:t>
            </a:r>
            <a:r>
              <a:rPr lang="en-US" sz="2000" dirty="0">
                <a:effectLst/>
              </a:rPr>
              <a:t>αν  πηγαίνουμε στο δάσος</a:t>
            </a:r>
            <a:r>
              <a:rPr lang="el-GR" sz="2000" dirty="0">
                <a:effectLst/>
              </a:rPr>
              <a:t>,</a:t>
            </a:r>
            <a:r>
              <a:rPr lang="en-US" sz="2000" dirty="0">
                <a:effectLst/>
              </a:rPr>
              <a:t> μα</a:t>
            </a:r>
            <a:r>
              <a:rPr lang="en-US" sz="2000" dirty="0" err="1">
                <a:effectLst/>
              </a:rPr>
              <a:t>ζεύουμε</a:t>
            </a:r>
            <a:r>
              <a:rPr lang="en-US" sz="2000" dirty="0">
                <a:effectLst/>
              </a:rPr>
              <a:t> τα </a:t>
            </a:r>
            <a:r>
              <a:rPr lang="en-US" sz="2000" dirty="0" err="1">
                <a:effectLst/>
              </a:rPr>
              <a:t>σκου</a:t>
            </a:r>
            <a:r>
              <a:rPr lang="en-US" sz="2000" dirty="0">
                <a:effectLst/>
              </a:rPr>
              <a:t>πίδια μας και τα ρίχνουμε στους κάδους ή τα παίρνουμε μαζί μας.</a:t>
            </a:r>
          </a:p>
        </p:txBody>
      </p:sp>
      <p:pic>
        <p:nvPicPr>
          <p:cNvPr id="2050" name="Picture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4BE42E53-EC4D-4284-B1E7-FA6BB6DE0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" b="-2"/>
          <a:stretch/>
        </p:blipFill>
        <p:spPr bwMode="auto">
          <a:xfrm rot="5400000">
            <a:off x="4020961" y="1659121"/>
            <a:ext cx="5303553" cy="377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704F3296-A278-4DC0-9881-C43AEC94A6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" r="2" b="2"/>
          <a:stretch/>
        </p:blipFill>
        <p:spPr bwMode="auto">
          <a:xfrm rot="5400000">
            <a:off x="8168213" y="1957900"/>
            <a:ext cx="3902025" cy="29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191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192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31DBECC-BDA0-4FDC-9B8D-BDF79351F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" b="-3"/>
          <a:stretch/>
        </p:blipFill>
        <p:spPr bwMode="auto">
          <a:xfrm rot="5400000">
            <a:off x="-562341" y="1076091"/>
            <a:ext cx="5882559" cy="445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13753C42-089C-4431-A769-8BC41AB44D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" b="-3"/>
          <a:stretch/>
        </p:blipFill>
        <p:spPr bwMode="auto">
          <a:xfrm rot="5400000">
            <a:off x="4196420" y="1299138"/>
            <a:ext cx="4520560" cy="342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4" name="Rectangle 193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6BE32-4925-49E9-BEA5-18745509C864}"/>
              </a:ext>
            </a:extLst>
          </p:cNvPr>
          <p:cNvSpPr txBox="1"/>
          <p:nvPr/>
        </p:nvSpPr>
        <p:spPr>
          <a:xfrm>
            <a:off x="8309348" y="2020824"/>
            <a:ext cx="2956060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effectLst/>
              </a:rPr>
              <a:t>Κάνουμε</a:t>
            </a:r>
            <a:r>
              <a:rPr lang="en-US" sz="2000" dirty="0">
                <a:effectLst/>
              </a:rPr>
              <a:t> επανα</a:t>
            </a:r>
            <a:r>
              <a:rPr lang="en-US" sz="2000" dirty="0" err="1">
                <a:effectLst/>
              </a:rPr>
              <a:t>χρησιμο</a:t>
            </a:r>
            <a:r>
              <a:rPr lang="en-US" sz="2000" dirty="0">
                <a:effectLst/>
              </a:rPr>
              <a:t>ποίηση και ανακύκλωση χαρτιού, για να μην κόβονται άλλα δέντρα του δάσους.</a:t>
            </a:r>
          </a:p>
        </p:txBody>
      </p:sp>
    </p:spTree>
    <p:extLst>
      <p:ext uri="{BB962C8B-B14F-4D97-AF65-F5344CB8AC3E}">
        <p14:creationId xmlns:p14="http://schemas.microsoft.com/office/powerpoint/2010/main" val="3916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130320-6054-4142-B3DF-B88362D0F799}"/>
              </a:ext>
            </a:extLst>
          </p:cNvPr>
          <p:cNvSpPr txBox="1"/>
          <p:nvPr/>
        </p:nvSpPr>
        <p:spPr>
          <a:xfrm>
            <a:off x="733427" y="2194101"/>
            <a:ext cx="3543298" cy="397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</a:rPr>
              <a:t>Φροντίζουμε, αγαπάμε και προσέχουμε το δάσος που είναι το σπίτι χιλιάδων φυτών και ζώων.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96D16705-8797-408A-8BB4-2793148E1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8079050" y="1409525"/>
            <a:ext cx="4463344" cy="33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60698E17-2489-45AA-9E55-30332B1C1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3244494" y="1211414"/>
            <a:ext cx="6318894" cy="425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44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ADC4EC-9F6D-4948-B293-4CE547AF3355}"/>
              </a:ext>
            </a:extLst>
          </p:cNvPr>
          <p:cNvSpPr txBox="1"/>
          <p:nvPr/>
        </p:nvSpPr>
        <p:spPr>
          <a:xfrm>
            <a:off x="862366" y="2194102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effectLst/>
              </a:rPr>
              <a:t>Πηγ</a:t>
            </a:r>
            <a:r>
              <a:rPr lang="en-US" sz="2800" dirty="0">
                <a:effectLst/>
              </a:rPr>
              <a:t>αίνουμε με τις οικογένειές μας εκδρομές στο δάσος και περπατάμε σε μονοπάτια της φύσης.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3BF58A5-3C5E-4274-BCF2-D73A07C08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344125" y="956708"/>
            <a:ext cx="6014992" cy="45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61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83DA5-BAC4-43C7-9488-23D85D72EB1D}"/>
              </a:ext>
            </a:extLst>
          </p:cNvPr>
          <p:cNvSpPr txBox="1"/>
          <p:nvPr/>
        </p:nvSpPr>
        <p:spPr>
          <a:xfrm>
            <a:off x="389106" y="1284051"/>
            <a:ext cx="3887619" cy="48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Απα</a:t>
            </a:r>
            <a:r>
              <a:rPr lang="en-US" sz="2400" dirty="0" err="1">
                <a:effectLst/>
              </a:rPr>
              <a:t>γορεύετ</a:t>
            </a:r>
            <a:r>
              <a:rPr lang="en-US" sz="2400" dirty="0">
                <a:effectLst/>
              </a:rPr>
              <a:t>αι να κυνηγάτε αγρινά, που είναι το ενδημικό ζώο της Κύπρου.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8A1D1D-3E15-4F36-ACAF-4EF48B6890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4"/>
          <a:stretch/>
        </p:blipFill>
        <p:spPr bwMode="auto">
          <a:xfrm rot="5400000">
            <a:off x="5071717" y="2092358"/>
            <a:ext cx="2858194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83DB47C-1C3C-4E98-9B07-6F93734D7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3" r="2" b="2"/>
          <a:stretch/>
        </p:blipFill>
        <p:spPr bwMode="auto">
          <a:xfrm rot="5400000">
            <a:off x="7434512" y="1550588"/>
            <a:ext cx="5173198" cy="356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E2C0BF6-F2AD-4985-8F61-370087C2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el-GR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Μην κυνηγάτε τα ζώα που είναι υπό εξαφάνιση.</a:t>
            </a:r>
            <a:br>
              <a:rPr lang="el-CY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CY" sz="240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0907598-B12A-4AE9-949B-C9282BD2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744073" y="1356655"/>
            <a:ext cx="5557909" cy="416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567BD50F-0D78-4EE2-9F8A-844A1D06A9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4"/>
          <a:stretch/>
        </p:blipFill>
        <p:spPr bwMode="auto">
          <a:xfrm rot="5400000">
            <a:off x="1032681" y="2142254"/>
            <a:ext cx="3563104" cy="352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5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415</Words>
  <Application>Microsoft Office PowerPoint</Application>
  <PresentationFormat>Ευρεία οθόνη</PresentationFormat>
  <Paragraphs>25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Μην κυνηγάτε τα ζώα που είναι υπό εξαφάνιση.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Χρυστάλλα Σωφρονίου</dc:creator>
  <cp:lastModifiedBy>Χρυστάλλα Σωφρονίου</cp:lastModifiedBy>
  <cp:revision>4</cp:revision>
  <dcterms:created xsi:type="dcterms:W3CDTF">2022-01-29T19:46:26Z</dcterms:created>
  <dcterms:modified xsi:type="dcterms:W3CDTF">2022-02-23T21:23:52Z</dcterms:modified>
</cp:coreProperties>
</file>